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578" r:id="rId3"/>
    <p:sldId id="260" r:id="rId4"/>
    <p:sldId id="273" r:id="rId5"/>
    <p:sldId id="276" r:id="rId6"/>
    <p:sldId id="266" r:id="rId7"/>
    <p:sldId id="576" r:id="rId8"/>
    <p:sldId id="263" r:id="rId9"/>
    <p:sldId id="267" r:id="rId10"/>
    <p:sldId id="481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ECE916-F4A2-6196-F500-269898A5804F}" name="Ren Hengjiang" initials="RH" userId="S::renh@ihpc.a-star.edu.sg::ad783a98-ac5e-4614-97ab-91af4f9f4c2a" providerId="AD"/>
  <p188:author id="{AA0E2522-5193-F0A4-4ED9-808F92EF3F28}" name="Ye Jun" initials="YJ" userId="S::yej@ihpc.a-star.edu.sg::f6592424-76f7-4d9f-be3e-d2c895e61875" providerId="AD"/>
  <p188:author id="{35DAD377-5B8E-9866-3F75-5264806326EF}" name="Bai Ping" initials="PB" userId="S::baiping@ihpc.a-star.edu.sg::52f0926f-ff59-4160-b134-2541fe0025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792C0-5432-7346-B372-5DBF786538BF}" v="262" dt="2025-03-08T08:10:58.666"/>
    <p1510:client id="{6C800E78-3F43-4CD3-A72F-118184253BC9}" v="3" dt="2025-03-08T08:36:20.750"/>
    <p1510:client id="{879F6513-ECEF-44AC-8D9C-13139C4A977C}" v="3" dt="2025-03-07T08:21:58.346"/>
    <p1510:client id="{920A8AD0-84F6-6FF9-5C62-DB82A781E8AC}" v="15" dt="2025-03-08T06:36:34.411"/>
    <p1510:client id="{9901C73A-985A-4B2A-95AF-39609F459EEE}" v="1" dt="2025-03-08T05:48:06.071"/>
    <p1510:client id="{A1F3052D-DE40-4FB9-96EE-8BD8E62FEC5D}" v="42" dt="2025-03-07T08:28:02.656"/>
    <p1510:client id="{AAE539B8-F9B0-D3C2-CADF-322C2B27F89A}" v="1" dt="2025-03-08T08:25:16.782"/>
    <p1510:client id="{D23DBDB6-E90A-4D9C-B37D-BCF4B2990622}" v="210" dt="2025-03-08T08:13:00.854"/>
    <p1510:client id="{D6AD6A04-DA8C-D4E6-1498-2A913A9021D9}" v="41" dt="2025-03-08T08:18:37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116"/>
  </p:normalViewPr>
  <p:slideViewPr>
    <p:cSldViewPr snapToGrid="0">
      <p:cViewPr varScale="1">
        <p:scale>
          <a:sx n="100" d="100"/>
          <a:sy n="100" d="100"/>
        </p:scale>
        <p:origin x="15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oo Jun Yong" userId="S::khoojy@ihpc.a-star.edu.sg::fec8f19f-cdb3-4d36-8be6-b80cc109e5cf" providerId="AD" clId="Web-{6C800E78-3F43-4CD3-A72F-118184253BC9}"/>
    <pc:docChg chg="modSld">
      <pc:chgData name="Khoo Jun Yong" userId="S::khoojy@ihpc.a-star.edu.sg::fec8f19f-cdb3-4d36-8be6-b80cc109e5cf" providerId="AD" clId="Web-{6C800E78-3F43-4CD3-A72F-118184253BC9}" dt="2025-03-08T08:36:20.750" v="2" actId="20577"/>
      <pc:docMkLst>
        <pc:docMk/>
      </pc:docMkLst>
      <pc:sldChg chg="modSp">
        <pc:chgData name="Khoo Jun Yong" userId="S::khoojy@ihpc.a-star.edu.sg::fec8f19f-cdb3-4d36-8be6-b80cc109e5cf" providerId="AD" clId="Web-{6C800E78-3F43-4CD3-A72F-118184253BC9}" dt="2025-03-08T08:36:20.750" v="2" actId="20577"/>
        <pc:sldMkLst>
          <pc:docMk/>
          <pc:sldMk cId="3533157882" sldId="266"/>
        </pc:sldMkLst>
        <pc:spChg chg="mod">
          <ac:chgData name="Khoo Jun Yong" userId="S::khoojy@ihpc.a-star.edu.sg::fec8f19f-cdb3-4d36-8be6-b80cc109e5cf" providerId="AD" clId="Web-{6C800E78-3F43-4CD3-A72F-118184253BC9}" dt="2025-03-08T08:36:20.750" v="2" actId="20577"/>
          <ac:spMkLst>
            <pc:docMk/>
            <pc:sldMk cId="3533157882" sldId="266"/>
            <ac:spMk id="3" creationId="{20D93059-351A-9307-F696-C64B6C536E45}"/>
          </ac:spMkLst>
        </pc:spChg>
      </pc:sldChg>
    </pc:docChg>
  </pc:docChgLst>
  <pc:docChgLst>
    <pc:chgData name="Bai Ping" userId="52f0926f-ff59-4160-b134-2541fe002506" providerId="ADAL" clId="{17AF9DD6-C259-4E4D-A22C-3A8D4BBEF5BC}"/>
    <pc:docChg chg="undo custSel addSld delSld modSld sldOrd">
      <pc:chgData name="Bai Ping" userId="52f0926f-ff59-4160-b134-2541fe002506" providerId="ADAL" clId="{17AF9DD6-C259-4E4D-A22C-3A8D4BBEF5BC}" dt="2025-03-07T01:05:09.112" v="1291" actId="20577"/>
      <pc:docMkLst>
        <pc:docMk/>
      </pc:docMkLst>
      <pc:sldChg chg="modSp mod ord">
        <pc:chgData name="Bai Ping" userId="52f0926f-ff59-4160-b134-2541fe002506" providerId="ADAL" clId="{17AF9DD6-C259-4E4D-A22C-3A8D4BBEF5BC}" dt="2025-03-04T10:02:40.081" v="1262"/>
        <pc:sldMkLst>
          <pc:docMk/>
          <pc:sldMk cId="3920546585" sldId="256"/>
        </pc:sldMkLst>
        <pc:spChg chg="mod">
          <ac:chgData name="Bai Ping" userId="52f0926f-ff59-4160-b134-2541fe002506" providerId="ADAL" clId="{17AF9DD6-C259-4E4D-A22C-3A8D4BBEF5BC}" dt="2025-03-04T09:41:46.037" v="1235" actId="313"/>
          <ac:spMkLst>
            <pc:docMk/>
            <pc:sldMk cId="3920546585" sldId="256"/>
            <ac:spMk id="3" creationId="{90E60BBC-D4B8-D563-C24A-108A5B7EBB3A}"/>
          </ac:spMkLst>
        </pc:spChg>
      </pc:sldChg>
      <pc:sldChg chg="modSp mod modNotesTx">
        <pc:chgData name="Bai Ping" userId="52f0926f-ff59-4160-b134-2541fe002506" providerId="ADAL" clId="{17AF9DD6-C259-4E4D-A22C-3A8D4BBEF5BC}" dt="2025-03-04T10:08:03.252" v="1270" actId="20577"/>
        <pc:sldMkLst>
          <pc:docMk/>
          <pc:sldMk cId="1641527720" sldId="257"/>
        </pc:sldMkLst>
      </pc:sldChg>
      <pc:sldChg chg="modSp mod modNotesTx">
        <pc:chgData name="Bai Ping" userId="52f0926f-ff59-4160-b134-2541fe002506" providerId="ADAL" clId="{17AF9DD6-C259-4E4D-A22C-3A8D4BBEF5BC}" dt="2025-03-04T09:47:38.447" v="1256" actId="113"/>
        <pc:sldMkLst>
          <pc:docMk/>
          <pc:sldMk cId="4231930389" sldId="258"/>
        </pc:sldMkLst>
      </pc:sldChg>
      <pc:sldChg chg="modSp mod modNotesTx">
        <pc:chgData name="Bai Ping" userId="52f0926f-ff59-4160-b134-2541fe002506" providerId="ADAL" clId="{17AF9DD6-C259-4E4D-A22C-3A8D4BBEF5BC}" dt="2025-03-04T09:48:59.278" v="1257"/>
        <pc:sldMkLst>
          <pc:docMk/>
          <pc:sldMk cId="38861103" sldId="259"/>
        </pc:sldMkLst>
      </pc:sldChg>
      <pc:sldChg chg="addSp delSp modSp mod modNotesTx">
        <pc:chgData name="Bai Ping" userId="52f0926f-ff59-4160-b134-2541fe002506" providerId="ADAL" clId="{17AF9DD6-C259-4E4D-A22C-3A8D4BBEF5BC}" dt="2025-03-05T09:15:19.110" v="1286" actId="20577"/>
        <pc:sldMkLst>
          <pc:docMk/>
          <pc:sldMk cId="328984308" sldId="260"/>
        </pc:sldMkLst>
        <pc:spChg chg="add mod">
          <ac:chgData name="Bai Ping" userId="52f0926f-ff59-4160-b134-2541fe002506" providerId="ADAL" clId="{17AF9DD6-C259-4E4D-A22C-3A8D4BBEF5BC}" dt="2025-03-04T09:33:03.435" v="1130" actId="164"/>
          <ac:spMkLst>
            <pc:docMk/>
            <pc:sldMk cId="328984308" sldId="260"/>
            <ac:spMk id="8" creationId="{DDE7AD78-0A7F-69E8-A7D0-998A20A70A1C}"/>
          </ac:spMkLst>
        </pc:spChg>
        <pc:spChg chg="add mod">
          <ac:chgData name="Bai Ping" userId="52f0926f-ff59-4160-b134-2541fe002506" providerId="ADAL" clId="{17AF9DD6-C259-4E4D-A22C-3A8D4BBEF5BC}" dt="2025-03-04T09:33:03.435" v="1130" actId="164"/>
          <ac:spMkLst>
            <pc:docMk/>
            <pc:sldMk cId="328984308" sldId="260"/>
            <ac:spMk id="11" creationId="{3528F9F0-BF6C-E579-3B66-CE3BBB695374}"/>
          </ac:spMkLst>
        </pc:spChg>
        <pc:spChg chg="add mod">
          <ac:chgData name="Bai Ping" userId="52f0926f-ff59-4160-b134-2541fe002506" providerId="ADAL" clId="{17AF9DD6-C259-4E4D-A22C-3A8D4BBEF5BC}" dt="2025-03-04T09:33:03.435" v="1130" actId="164"/>
          <ac:spMkLst>
            <pc:docMk/>
            <pc:sldMk cId="328984308" sldId="260"/>
            <ac:spMk id="12" creationId="{A1A30CEC-7585-D6FA-9EAF-F3DABB1C50B9}"/>
          </ac:spMkLst>
        </pc:spChg>
        <pc:spChg chg="add mod">
          <ac:chgData name="Bai Ping" userId="52f0926f-ff59-4160-b134-2541fe002506" providerId="ADAL" clId="{17AF9DD6-C259-4E4D-A22C-3A8D4BBEF5BC}" dt="2025-03-04T09:33:03.435" v="1130" actId="164"/>
          <ac:spMkLst>
            <pc:docMk/>
            <pc:sldMk cId="328984308" sldId="260"/>
            <ac:spMk id="13" creationId="{2C82699D-F18B-03BA-37AF-B5523A46ACB1}"/>
          </ac:spMkLst>
        </pc:spChg>
        <pc:grpChg chg="add mod">
          <ac:chgData name="Bai Ping" userId="52f0926f-ff59-4160-b134-2541fe002506" providerId="ADAL" clId="{17AF9DD6-C259-4E4D-A22C-3A8D4BBEF5BC}" dt="2025-03-04T09:33:03.435" v="1130" actId="164"/>
          <ac:grpSpMkLst>
            <pc:docMk/>
            <pc:sldMk cId="328984308" sldId="260"/>
            <ac:grpSpMk id="22" creationId="{1404B33B-F261-B3C8-BD01-2137F0847989}"/>
          </ac:grpSpMkLst>
        </pc:grpChg>
        <pc:cxnChg chg="add mod">
          <ac:chgData name="Bai Ping" userId="52f0926f-ff59-4160-b134-2541fe002506" providerId="ADAL" clId="{17AF9DD6-C259-4E4D-A22C-3A8D4BBEF5BC}" dt="2025-03-04T09:33:03.435" v="1130" actId="164"/>
          <ac:cxnSpMkLst>
            <pc:docMk/>
            <pc:sldMk cId="328984308" sldId="260"/>
            <ac:cxnSpMk id="15" creationId="{BEC1BC52-02AD-2318-987A-39398EC6222E}"/>
          </ac:cxnSpMkLst>
        </pc:cxnChg>
        <pc:cxnChg chg="add mod">
          <ac:chgData name="Bai Ping" userId="52f0926f-ff59-4160-b134-2541fe002506" providerId="ADAL" clId="{17AF9DD6-C259-4E4D-A22C-3A8D4BBEF5BC}" dt="2025-03-04T09:33:03.435" v="1130" actId="164"/>
          <ac:cxnSpMkLst>
            <pc:docMk/>
            <pc:sldMk cId="328984308" sldId="260"/>
            <ac:cxnSpMk id="17" creationId="{E10B23D3-5C0A-D79B-0D12-3B52FADDFC43}"/>
          </ac:cxnSpMkLst>
        </pc:cxnChg>
        <pc:cxnChg chg="add mod">
          <ac:chgData name="Bai Ping" userId="52f0926f-ff59-4160-b134-2541fe002506" providerId="ADAL" clId="{17AF9DD6-C259-4E4D-A22C-3A8D4BBEF5BC}" dt="2025-03-04T09:33:03.435" v="1130" actId="164"/>
          <ac:cxnSpMkLst>
            <pc:docMk/>
            <pc:sldMk cId="328984308" sldId="260"/>
            <ac:cxnSpMk id="19" creationId="{FB71907F-FC1C-5D39-40F1-5E822146B469}"/>
          </ac:cxnSpMkLst>
        </pc:cxnChg>
      </pc:sldChg>
      <pc:sldChg chg="modSp mod ord">
        <pc:chgData name="Bai Ping" userId="52f0926f-ff59-4160-b134-2541fe002506" providerId="ADAL" clId="{17AF9DD6-C259-4E4D-A22C-3A8D4BBEF5BC}" dt="2025-03-05T03:09:42.632" v="1274"/>
        <pc:sldMkLst>
          <pc:docMk/>
          <pc:sldMk cId="516256994" sldId="263"/>
        </pc:sldMkLst>
        <pc:spChg chg="mod">
          <ac:chgData name="Bai Ping" userId="52f0926f-ff59-4160-b134-2541fe002506" providerId="ADAL" clId="{17AF9DD6-C259-4E4D-A22C-3A8D4BBEF5BC}" dt="2025-03-04T09:27:29.643" v="1073" actId="20577"/>
          <ac:spMkLst>
            <pc:docMk/>
            <pc:sldMk cId="516256994" sldId="263"/>
            <ac:spMk id="2" creationId="{01D1C392-3F18-4578-1DF4-7E9EADC926A1}"/>
          </ac:spMkLst>
        </pc:spChg>
      </pc:sldChg>
      <pc:sldChg chg="del">
        <pc:chgData name="Bai Ping" userId="52f0926f-ff59-4160-b134-2541fe002506" providerId="ADAL" clId="{17AF9DD6-C259-4E4D-A22C-3A8D4BBEF5BC}" dt="2025-03-04T09:59:45.817" v="1258" actId="47"/>
        <pc:sldMkLst>
          <pc:docMk/>
          <pc:sldMk cId="944718764" sldId="264"/>
        </pc:sldMkLst>
      </pc:sldChg>
      <pc:sldChg chg="del">
        <pc:chgData name="Bai Ping" userId="52f0926f-ff59-4160-b134-2541fe002506" providerId="ADAL" clId="{17AF9DD6-C259-4E4D-A22C-3A8D4BBEF5BC}" dt="2025-03-04T09:59:49.280" v="1259" actId="47"/>
        <pc:sldMkLst>
          <pc:docMk/>
          <pc:sldMk cId="543249036" sldId="265"/>
        </pc:sldMkLst>
      </pc:sldChg>
      <pc:sldChg chg="modSp mod">
        <pc:chgData name="Bai Ping" userId="52f0926f-ff59-4160-b134-2541fe002506" providerId="ADAL" clId="{17AF9DD6-C259-4E4D-A22C-3A8D4BBEF5BC}" dt="2025-03-04T09:27:22.867" v="1072" actId="20577"/>
        <pc:sldMkLst>
          <pc:docMk/>
          <pc:sldMk cId="3533157882" sldId="266"/>
        </pc:sldMkLst>
        <pc:spChg chg="mod">
          <ac:chgData name="Bai Ping" userId="52f0926f-ff59-4160-b134-2541fe002506" providerId="ADAL" clId="{17AF9DD6-C259-4E4D-A22C-3A8D4BBEF5BC}" dt="2025-03-04T09:27:22.867" v="1072" actId="20577"/>
          <ac:spMkLst>
            <pc:docMk/>
            <pc:sldMk cId="3533157882" sldId="266"/>
            <ac:spMk id="2" creationId="{74A56CC8-47A6-9C95-2D8C-E143DDEC70B6}"/>
          </ac:spMkLst>
        </pc:spChg>
      </pc:sldChg>
      <pc:sldChg chg="modSp mod">
        <pc:chgData name="Bai Ping" userId="52f0926f-ff59-4160-b134-2541fe002506" providerId="ADAL" clId="{17AF9DD6-C259-4E4D-A22C-3A8D4BBEF5BC}" dt="2025-03-04T09:28:30.012" v="1074" actId="20577"/>
        <pc:sldMkLst>
          <pc:docMk/>
          <pc:sldMk cId="3484917517" sldId="267"/>
        </pc:sldMkLst>
        <pc:spChg chg="mod">
          <ac:chgData name="Bai Ping" userId="52f0926f-ff59-4160-b134-2541fe002506" providerId="ADAL" clId="{17AF9DD6-C259-4E4D-A22C-3A8D4BBEF5BC}" dt="2025-03-04T09:28:30.012" v="1074" actId="20577"/>
          <ac:spMkLst>
            <pc:docMk/>
            <pc:sldMk cId="3484917517" sldId="267"/>
            <ac:spMk id="2" creationId="{E9E9E417-EFE2-4750-17C0-9E59130C04A4}"/>
          </ac:spMkLst>
        </pc:spChg>
      </pc:sldChg>
      <pc:sldChg chg="modSp mod">
        <pc:chgData name="Bai Ping" userId="52f0926f-ff59-4160-b134-2541fe002506" providerId="ADAL" clId="{17AF9DD6-C259-4E4D-A22C-3A8D4BBEF5BC}" dt="2025-03-04T10:06:38.917" v="1268"/>
        <pc:sldMkLst>
          <pc:docMk/>
          <pc:sldMk cId="2393045341" sldId="276"/>
        </pc:sldMkLst>
        <pc:spChg chg="mod">
          <ac:chgData name="Bai Ping" userId="52f0926f-ff59-4160-b134-2541fe002506" providerId="ADAL" clId="{17AF9DD6-C259-4E4D-A22C-3A8D4BBEF5BC}" dt="2025-03-04T10:06:38.917" v="1268"/>
          <ac:spMkLst>
            <pc:docMk/>
            <pc:sldMk cId="2393045341" sldId="276"/>
            <ac:spMk id="2" creationId="{091230AE-4D9D-C7CC-B1F8-975ED4F8DDC1}"/>
          </ac:spMkLst>
        </pc:spChg>
      </pc:sldChg>
      <pc:sldChg chg="new del">
        <pc:chgData name="Bai Ping" userId="52f0926f-ff59-4160-b134-2541fe002506" providerId="ADAL" clId="{17AF9DD6-C259-4E4D-A22C-3A8D4BBEF5BC}" dt="2025-03-04T10:03:04.963" v="1263" actId="47"/>
        <pc:sldMkLst>
          <pc:docMk/>
          <pc:sldMk cId="1984477673" sldId="277"/>
        </pc:sldMkLst>
      </pc:sldChg>
      <pc:sldChg chg="modSp mod">
        <pc:chgData name="Bai Ping" userId="52f0926f-ff59-4160-b134-2541fe002506" providerId="ADAL" clId="{17AF9DD6-C259-4E4D-A22C-3A8D4BBEF5BC}" dt="2025-03-07T01:05:09.112" v="1291" actId="20577"/>
        <pc:sldMkLst>
          <pc:docMk/>
          <pc:sldMk cId="0" sldId="481"/>
        </pc:sldMkLst>
        <pc:spChg chg="mod">
          <ac:chgData name="Bai Ping" userId="52f0926f-ff59-4160-b134-2541fe002506" providerId="ADAL" clId="{17AF9DD6-C259-4E4D-A22C-3A8D4BBEF5BC}" dt="2025-03-07T01:05:09.112" v="1291" actId="20577"/>
          <ac:spMkLst>
            <pc:docMk/>
            <pc:sldMk cId="0" sldId="481"/>
            <ac:spMk id="2" creationId="{A23B84B5-5375-E6CF-00BF-0C1F43C40DD2}"/>
          </ac:spMkLst>
        </pc:spChg>
      </pc:sldChg>
    </pc:docChg>
  </pc:docChgLst>
  <pc:docChgLst>
    <pc:chgData name="Khoo Jun Yong" userId="S::khoojy@ihpc.a-star.edu.sg::fec8f19f-cdb3-4d36-8be6-b80cc109e5cf" providerId="AD" clId="Web-{D3B681D9-3D77-4A1D-8A5F-5E7BDE7E71C4}"/>
    <pc:docChg chg="modSld">
      <pc:chgData name="Khoo Jun Yong" userId="S::khoojy@ihpc.a-star.edu.sg::fec8f19f-cdb3-4d36-8be6-b80cc109e5cf" providerId="AD" clId="Web-{D3B681D9-3D77-4A1D-8A5F-5E7BDE7E71C4}" dt="2025-03-06T10:54:27.791" v="668" actId="20577"/>
      <pc:docMkLst>
        <pc:docMk/>
      </pc:docMkLst>
      <pc:sldChg chg="addSp modSp modNotes">
        <pc:chgData name="Khoo Jun Yong" userId="S::khoojy@ihpc.a-star.edu.sg::fec8f19f-cdb3-4d36-8be6-b80cc109e5cf" providerId="AD" clId="Web-{D3B681D9-3D77-4A1D-8A5F-5E7BDE7E71C4}" dt="2025-03-06T10:52:04.506" v="651"/>
        <pc:sldMkLst>
          <pc:docMk/>
          <pc:sldMk cId="516256994" sldId="263"/>
        </pc:sldMkLst>
        <pc:spChg chg="mod">
          <ac:chgData name="Khoo Jun Yong" userId="S::khoojy@ihpc.a-star.edu.sg::fec8f19f-cdb3-4d36-8be6-b80cc109e5cf" providerId="AD" clId="Web-{D3B681D9-3D77-4A1D-8A5F-5E7BDE7E71C4}" dt="2025-03-06T10:45:10.914" v="498" actId="20577"/>
          <ac:spMkLst>
            <pc:docMk/>
            <pc:sldMk cId="516256994" sldId="263"/>
            <ac:spMk id="3" creationId="{FEA0D421-5F86-CB99-690C-351478A363B6}"/>
          </ac:spMkLst>
        </pc:spChg>
        <pc:picChg chg="add mod ord">
          <ac:chgData name="Khoo Jun Yong" userId="S::khoojy@ihpc.a-star.edu.sg::fec8f19f-cdb3-4d36-8be6-b80cc109e5cf" providerId="AD" clId="Web-{D3B681D9-3D77-4A1D-8A5F-5E7BDE7E71C4}" dt="2025-03-06T10:45:28.258" v="505" actId="1076"/>
          <ac:picMkLst>
            <pc:docMk/>
            <pc:sldMk cId="516256994" sldId="263"/>
            <ac:picMk id="4" creationId="{8D6DFBCB-CC7F-2409-83A1-9D9E4CACBBB7}"/>
          </ac:picMkLst>
        </pc:picChg>
      </pc:sldChg>
      <pc:sldChg chg="modSp">
        <pc:chgData name="Khoo Jun Yong" userId="S::khoojy@ihpc.a-star.edu.sg::fec8f19f-cdb3-4d36-8be6-b80cc109e5cf" providerId="AD" clId="Web-{D3B681D9-3D77-4A1D-8A5F-5E7BDE7E71C4}" dt="2025-03-06T10:54:27.791" v="668" actId="20577"/>
        <pc:sldMkLst>
          <pc:docMk/>
          <pc:sldMk cId="3533157882" sldId="266"/>
        </pc:sldMkLst>
        <pc:spChg chg="mod">
          <ac:chgData name="Khoo Jun Yong" userId="S::khoojy@ihpc.a-star.edu.sg::fec8f19f-cdb3-4d36-8be6-b80cc109e5cf" providerId="AD" clId="Web-{D3B681D9-3D77-4A1D-8A5F-5E7BDE7E71C4}" dt="2025-03-06T10:53:30.774" v="652" actId="20577"/>
          <ac:spMkLst>
            <pc:docMk/>
            <pc:sldMk cId="3533157882" sldId="266"/>
            <ac:spMk id="2" creationId="{74A56CC8-47A6-9C95-2D8C-E143DDEC70B6}"/>
          </ac:spMkLst>
        </pc:spChg>
        <pc:spChg chg="mod">
          <ac:chgData name="Khoo Jun Yong" userId="S::khoojy@ihpc.a-star.edu.sg::fec8f19f-cdb3-4d36-8be6-b80cc109e5cf" providerId="AD" clId="Web-{D3B681D9-3D77-4A1D-8A5F-5E7BDE7E71C4}" dt="2025-03-06T10:54:27.791" v="668" actId="20577"/>
          <ac:spMkLst>
            <pc:docMk/>
            <pc:sldMk cId="3533157882" sldId="266"/>
            <ac:spMk id="3" creationId="{20D93059-351A-9307-F696-C64B6C536E45}"/>
          </ac:spMkLst>
        </pc:spChg>
      </pc:sldChg>
    </pc:docChg>
  </pc:docChgLst>
  <pc:docChgLst>
    <pc:chgData name="Ren Hengjiang" userId="S::renh@ihpc.a-star.edu.sg::ad783a98-ac5e-4614-97ab-91af4f9f4c2a" providerId="AD" clId="Web-{9901C73A-985A-4B2A-95AF-39609F459EEE}"/>
    <pc:docChg chg="modSld">
      <pc:chgData name="Ren Hengjiang" userId="S::renh@ihpc.a-star.edu.sg::ad783a98-ac5e-4614-97ab-91af4f9f4c2a" providerId="AD" clId="Web-{9901C73A-985A-4B2A-95AF-39609F459EEE}" dt="2025-03-08T05:48:06.071" v="0" actId="1076"/>
      <pc:docMkLst>
        <pc:docMk/>
      </pc:docMkLst>
      <pc:sldChg chg="modSp">
        <pc:chgData name="Ren Hengjiang" userId="S::renh@ihpc.a-star.edu.sg::ad783a98-ac5e-4614-97ab-91af4f9f4c2a" providerId="AD" clId="Web-{9901C73A-985A-4B2A-95AF-39609F459EEE}" dt="2025-03-08T05:48:06.071" v="0" actId="1076"/>
        <pc:sldMkLst>
          <pc:docMk/>
          <pc:sldMk cId="4280625953" sldId="579"/>
        </pc:sldMkLst>
        <pc:picChg chg="mod">
          <ac:chgData name="Ren Hengjiang" userId="S::renh@ihpc.a-star.edu.sg::ad783a98-ac5e-4614-97ab-91af4f9f4c2a" providerId="AD" clId="Web-{9901C73A-985A-4B2A-95AF-39609F459EEE}" dt="2025-03-08T05:48:06.071" v="0" actId="1076"/>
          <ac:picMkLst>
            <pc:docMk/>
            <pc:sldMk cId="4280625953" sldId="579"/>
            <ac:picMk id="4" creationId="{FFD21E49-4532-4FDB-05B8-1A0330E556CA}"/>
          </ac:picMkLst>
        </pc:picChg>
      </pc:sldChg>
    </pc:docChg>
  </pc:docChgLst>
  <pc:docChgLst>
    <pc:chgData name="Tan Kai Yong Andy" userId="S::tankya2@ihpc.a-star.edu.sg::3ea30517-a119-4ba4-8c3a-fe14b708288f" providerId="AD" clId="Web-{5FFD3A7E-618B-D79B-E408-97780FF4D0B8}"/>
    <pc:docChg chg="addSld modSld">
      <pc:chgData name="Tan Kai Yong Andy" userId="S::tankya2@ihpc.a-star.edu.sg::3ea30517-a119-4ba4-8c3a-fe14b708288f" providerId="AD" clId="Web-{5FFD3A7E-618B-D79B-E408-97780FF4D0B8}" dt="2025-03-06T08:11:52.816" v="515" actId="1076"/>
      <pc:docMkLst>
        <pc:docMk/>
      </pc:docMkLst>
      <pc:sldChg chg="addSp delSp modSp modCm">
        <pc:chgData name="Tan Kai Yong Andy" userId="S::tankya2@ihpc.a-star.edu.sg::3ea30517-a119-4ba4-8c3a-fe14b708288f" providerId="AD" clId="Web-{5FFD3A7E-618B-D79B-E408-97780FF4D0B8}" dt="2025-03-06T08:07:52.039" v="496" actId="1076"/>
        <pc:sldMkLst>
          <pc:docMk/>
          <pc:sldMk cId="328984308" sldId="260"/>
        </pc:sldMkLst>
        <pc:spChg chg="add mod">
          <ac:chgData name="Tan Kai Yong Andy" userId="S::tankya2@ihpc.a-star.edu.sg::3ea30517-a119-4ba4-8c3a-fe14b708288f" providerId="AD" clId="Web-{5FFD3A7E-618B-D79B-E408-97780FF4D0B8}" dt="2025-03-06T08:07:52.039" v="496" actId="1076"/>
          <ac:spMkLst>
            <pc:docMk/>
            <pc:sldMk cId="328984308" sldId="260"/>
            <ac:spMk id="5" creationId="{AEEC1240-69AE-08BA-ABCD-4A75DD7DA55C}"/>
          </ac:spMkLst>
        </pc:spChg>
        <pc:grpChg chg="mod">
          <ac:chgData name="Tan Kai Yong Andy" userId="S::tankya2@ihpc.a-star.edu.sg::3ea30517-a119-4ba4-8c3a-fe14b708288f" providerId="AD" clId="Web-{5FFD3A7E-618B-D79B-E408-97780FF4D0B8}" dt="2025-03-06T08:07:52.039" v="495" actId="1076"/>
          <ac:grpSpMkLst>
            <pc:docMk/>
            <pc:sldMk cId="328984308" sldId="260"/>
            <ac:grpSpMk id="22" creationId="{1404B33B-F261-B3C8-BD01-2137F0847989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Tan Kai Yong Andy" userId="S::tankya2@ihpc.a-star.edu.sg::3ea30517-a119-4ba4-8c3a-fe14b708288f" providerId="AD" clId="Web-{5FFD3A7E-618B-D79B-E408-97780FF4D0B8}" dt="2025-03-06T08:07:48.789" v="491" actId="20577"/>
              <pc2:cmMkLst xmlns:pc2="http://schemas.microsoft.com/office/powerpoint/2019/9/main/command">
                <pc:docMk/>
                <pc:sldMk cId="328984308" sldId="260"/>
                <pc2:cmMk id="{25ABC339-AA90-42D3-9B3A-1CE96087A470}"/>
              </pc2:cmMkLst>
            </pc226:cmChg>
            <pc226:cmChg xmlns:pc226="http://schemas.microsoft.com/office/powerpoint/2022/06/main/command" chg="mod">
              <pc226:chgData name="Tan Kai Yong Andy" userId="S::tankya2@ihpc.a-star.edu.sg::3ea30517-a119-4ba4-8c3a-fe14b708288f" providerId="AD" clId="Web-{5FFD3A7E-618B-D79B-E408-97780FF4D0B8}" dt="2025-03-06T08:07:48.789" v="491" actId="20577"/>
              <pc2:cmMkLst xmlns:pc2="http://schemas.microsoft.com/office/powerpoint/2019/9/main/command">
                <pc:docMk/>
                <pc:sldMk cId="328984308" sldId="260"/>
                <pc2:cmMk id="{63DE2BDC-B4C5-4BF5-8BF3-4A16C2A5A37B}"/>
              </pc2:cmMkLst>
            </pc226:cmChg>
          </p:ext>
        </pc:extLst>
      </pc:sldChg>
      <pc:sldChg chg="addSp delSp modSp">
        <pc:chgData name="Tan Kai Yong Andy" userId="S::tankya2@ihpc.a-star.edu.sg::3ea30517-a119-4ba4-8c3a-fe14b708288f" providerId="AD" clId="Web-{5FFD3A7E-618B-D79B-E408-97780FF4D0B8}" dt="2025-03-06T07:51:47.808" v="283" actId="20577"/>
        <pc:sldMkLst>
          <pc:docMk/>
          <pc:sldMk cId="3484917517" sldId="267"/>
        </pc:sldMkLst>
        <pc:spChg chg="mod">
          <ac:chgData name="Tan Kai Yong Andy" userId="S::tankya2@ihpc.a-star.edu.sg::3ea30517-a119-4ba4-8c3a-fe14b708288f" providerId="AD" clId="Web-{5FFD3A7E-618B-D79B-E408-97780FF4D0B8}" dt="2025-03-06T07:51:47.808" v="283" actId="20577"/>
          <ac:spMkLst>
            <pc:docMk/>
            <pc:sldMk cId="3484917517" sldId="267"/>
            <ac:spMk id="3" creationId="{F6678DD8-A5A8-6156-4422-F14B4251D304}"/>
          </ac:spMkLst>
        </pc:spChg>
        <pc:spChg chg="add mod">
          <ac:chgData name="Tan Kai Yong Andy" userId="S::tankya2@ihpc.a-star.edu.sg::3ea30517-a119-4ba4-8c3a-fe14b708288f" providerId="AD" clId="Web-{5FFD3A7E-618B-D79B-E408-97780FF4D0B8}" dt="2025-03-06T07:50:59.712" v="281" actId="1076"/>
          <ac:spMkLst>
            <pc:docMk/>
            <pc:sldMk cId="3484917517" sldId="267"/>
            <ac:spMk id="5" creationId="{6F0CF39F-2C7B-37F7-9773-A8F5F966907F}"/>
          </ac:spMkLst>
        </pc:spChg>
      </pc:sldChg>
      <pc:sldChg chg="addSp delSp modSp mod modShow">
        <pc:chgData name="Tan Kai Yong Andy" userId="S::tankya2@ihpc.a-star.edu.sg::3ea30517-a119-4ba4-8c3a-fe14b708288f" providerId="AD" clId="Web-{5FFD3A7E-618B-D79B-E408-97780FF4D0B8}" dt="2025-03-06T07:39:47.337" v="215" actId="20577"/>
        <pc:sldMkLst>
          <pc:docMk/>
          <pc:sldMk cId="821511000" sldId="273"/>
        </pc:sldMkLst>
        <pc:spChg chg="mod">
          <ac:chgData name="Tan Kai Yong Andy" userId="S::tankya2@ihpc.a-star.edu.sg::3ea30517-a119-4ba4-8c3a-fe14b708288f" providerId="AD" clId="Web-{5FFD3A7E-618B-D79B-E408-97780FF4D0B8}" dt="2025-03-06T07:39:47.337" v="215" actId="20577"/>
          <ac:spMkLst>
            <pc:docMk/>
            <pc:sldMk cId="821511000" sldId="273"/>
            <ac:spMk id="2" creationId="{1503B69D-6112-9470-C481-7F06CE3D847F}"/>
          </ac:spMkLst>
        </pc:spChg>
        <pc:spChg chg="mod">
          <ac:chgData name="Tan Kai Yong Andy" userId="S::tankya2@ihpc.a-star.edu.sg::3ea30517-a119-4ba4-8c3a-fe14b708288f" providerId="AD" clId="Web-{5FFD3A7E-618B-D79B-E408-97780FF4D0B8}" dt="2025-03-06T07:37:05.548" v="131" actId="1076"/>
          <ac:spMkLst>
            <pc:docMk/>
            <pc:sldMk cId="821511000" sldId="273"/>
            <ac:spMk id="10" creationId="{D4B09C99-23E1-BC21-DF9D-5115D2882AF4}"/>
          </ac:spMkLst>
        </pc:spChg>
        <pc:spChg chg="mod">
          <ac:chgData name="Tan Kai Yong Andy" userId="S::tankya2@ihpc.a-star.edu.sg::3ea30517-a119-4ba4-8c3a-fe14b708288f" providerId="AD" clId="Web-{5FFD3A7E-618B-D79B-E408-97780FF4D0B8}" dt="2025-03-06T07:36:09.655" v="125" actId="1076"/>
          <ac:spMkLst>
            <pc:docMk/>
            <pc:sldMk cId="821511000" sldId="273"/>
            <ac:spMk id="18" creationId="{AB4F1A00-12FE-FB19-5D56-D9B7AE141428}"/>
          </ac:spMkLst>
        </pc:spChg>
        <pc:spChg chg="add">
          <ac:chgData name="Tan Kai Yong Andy" userId="S::tankya2@ihpc.a-star.edu.sg::3ea30517-a119-4ba4-8c3a-fe14b708288f" providerId="AD" clId="Web-{5FFD3A7E-618B-D79B-E408-97780FF4D0B8}" dt="2025-03-06T07:36:37.578" v="128"/>
          <ac:spMkLst>
            <pc:docMk/>
            <pc:sldMk cId="821511000" sldId="273"/>
            <ac:spMk id="21" creationId="{2E2BEEA7-437A-8F85-B3A7-966D44A84E2B}"/>
          </ac:spMkLst>
        </pc:spChg>
        <pc:spChg chg="add">
          <ac:chgData name="Tan Kai Yong Andy" userId="S::tankya2@ihpc.a-star.edu.sg::3ea30517-a119-4ba4-8c3a-fe14b708288f" providerId="AD" clId="Web-{5FFD3A7E-618B-D79B-E408-97780FF4D0B8}" dt="2025-03-06T07:36:37.594" v="129"/>
          <ac:spMkLst>
            <pc:docMk/>
            <pc:sldMk cId="821511000" sldId="273"/>
            <ac:spMk id="23" creationId="{A4556F00-EFC6-B372-AB2F-3E07388D3548}"/>
          </ac:spMkLst>
        </pc:spChg>
        <pc:grpChg chg="add">
          <ac:chgData name="Tan Kai Yong Andy" userId="S::tankya2@ihpc.a-star.edu.sg::3ea30517-a119-4ba4-8c3a-fe14b708288f" providerId="AD" clId="Web-{5FFD3A7E-618B-D79B-E408-97780FF4D0B8}" dt="2025-03-06T07:35:51.170" v="123"/>
          <ac:grpSpMkLst>
            <pc:docMk/>
            <pc:sldMk cId="821511000" sldId="273"/>
            <ac:grpSpMk id="16" creationId="{7F197078-E974-99F1-923D-B2A07D2B10B5}"/>
          </ac:grpSpMkLst>
        </pc:grpChg>
        <pc:picChg chg="add mod">
          <ac:chgData name="Tan Kai Yong Andy" userId="S::tankya2@ihpc.a-star.edu.sg::3ea30517-a119-4ba4-8c3a-fe14b708288f" providerId="AD" clId="Web-{5FFD3A7E-618B-D79B-E408-97780FF4D0B8}" dt="2025-03-06T07:36:56.907" v="130" actId="1076"/>
          <ac:picMkLst>
            <pc:docMk/>
            <pc:sldMk cId="821511000" sldId="273"/>
            <ac:picMk id="19" creationId="{535961AA-3725-4074-76A4-D88092A6927A}"/>
          </ac:picMkLst>
        </pc:picChg>
      </pc:sldChg>
      <pc:sldChg chg="modSp mod modShow">
        <pc:chgData name="Tan Kai Yong Andy" userId="S::tankya2@ihpc.a-star.edu.sg::3ea30517-a119-4ba4-8c3a-fe14b708288f" providerId="AD" clId="Web-{5FFD3A7E-618B-D79B-E408-97780FF4D0B8}" dt="2025-03-06T07:35:11.434" v="117"/>
        <pc:sldMkLst>
          <pc:docMk/>
          <pc:sldMk cId="665966696" sldId="275"/>
        </pc:sldMkLst>
      </pc:sldChg>
      <pc:sldChg chg="modSp">
        <pc:chgData name="Tan Kai Yong Andy" userId="S::tankya2@ihpc.a-star.edu.sg::3ea30517-a119-4ba4-8c3a-fe14b708288f" providerId="AD" clId="Web-{5FFD3A7E-618B-D79B-E408-97780FF4D0B8}" dt="2025-03-06T07:15:52.506" v="92" actId="20577"/>
        <pc:sldMkLst>
          <pc:docMk/>
          <pc:sldMk cId="2393045341" sldId="276"/>
        </pc:sldMkLst>
        <pc:spChg chg="mod">
          <ac:chgData name="Tan Kai Yong Andy" userId="S::tankya2@ihpc.a-star.edu.sg::3ea30517-a119-4ba4-8c3a-fe14b708288f" providerId="AD" clId="Web-{5FFD3A7E-618B-D79B-E408-97780FF4D0B8}" dt="2025-03-06T07:15:52.506" v="92" actId="20577"/>
          <ac:spMkLst>
            <pc:docMk/>
            <pc:sldMk cId="2393045341" sldId="276"/>
            <ac:spMk id="3" creationId="{5A8A9620-8046-8D24-8CAA-E8B7A2706299}"/>
          </ac:spMkLst>
        </pc:spChg>
      </pc:sldChg>
      <pc:sldChg chg="addSp modSp">
        <pc:chgData name="Tan Kai Yong Andy" userId="S::tankya2@ihpc.a-star.edu.sg::3ea30517-a119-4ba4-8c3a-fe14b708288f" providerId="AD" clId="Web-{5FFD3A7E-618B-D79B-E408-97780FF4D0B8}" dt="2025-03-06T06:16:20.528" v="78" actId="1076"/>
        <pc:sldMkLst>
          <pc:docMk/>
          <pc:sldMk cId="4280625953" sldId="579"/>
        </pc:sldMkLst>
        <pc:spChg chg="add mod">
          <ac:chgData name="Tan Kai Yong Andy" userId="S::tankya2@ihpc.a-star.edu.sg::3ea30517-a119-4ba4-8c3a-fe14b708288f" providerId="AD" clId="Web-{5FFD3A7E-618B-D79B-E408-97780FF4D0B8}" dt="2025-03-06T06:15:49.965" v="76" actId="1076"/>
          <ac:spMkLst>
            <pc:docMk/>
            <pc:sldMk cId="4280625953" sldId="579"/>
            <ac:spMk id="5" creationId="{9AD41743-6EFA-FC84-ABA0-25630A8F5B04}"/>
          </ac:spMkLst>
        </pc:spChg>
        <pc:spChg chg="add mod">
          <ac:chgData name="Tan Kai Yong Andy" userId="S::tankya2@ihpc.a-star.edu.sg::3ea30517-a119-4ba4-8c3a-fe14b708288f" providerId="AD" clId="Web-{5FFD3A7E-618B-D79B-E408-97780FF4D0B8}" dt="2025-03-06T06:16:20.528" v="78" actId="1076"/>
          <ac:spMkLst>
            <pc:docMk/>
            <pc:sldMk cId="4280625953" sldId="579"/>
            <ac:spMk id="6" creationId="{C53C987A-B3A7-AF54-17F3-9ECCA2B6951E}"/>
          </ac:spMkLst>
        </pc:spChg>
        <pc:picChg chg="add mod">
          <ac:chgData name="Tan Kai Yong Andy" userId="S::tankya2@ihpc.a-star.edu.sg::3ea30517-a119-4ba4-8c3a-fe14b708288f" providerId="AD" clId="Web-{5FFD3A7E-618B-D79B-E408-97780FF4D0B8}" dt="2025-03-06T06:13:26.024" v="53" actId="1076"/>
          <ac:picMkLst>
            <pc:docMk/>
            <pc:sldMk cId="4280625953" sldId="579"/>
            <ac:picMk id="4" creationId="{FFD21E49-4532-4FDB-05B8-1A0330E556CA}"/>
          </ac:picMkLst>
        </pc:picChg>
      </pc:sldChg>
      <pc:sldChg chg="addSp modSp new">
        <pc:chgData name="Tan Kai Yong Andy" userId="S::tankya2@ihpc.a-star.edu.sg::3ea30517-a119-4ba4-8c3a-fe14b708288f" providerId="AD" clId="Web-{5FFD3A7E-618B-D79B-E408-97780FF4D0B8}" dt="2025-03-06T08:11:52.816" v="515" actId="1076"/>
        <pc:sldMkLst>
          <pc:docMk/>
          <pc:sldMk cId="2149384663" sldId="581"/>
        </pc:sldMkLst>
      </pc:sldChg>
    </pc:docChg>
  </pc:docChgLst>
  <pc:docChgLst>
    <pc:chgData name="Khoo Jun Yong" userId="S::khoojy@ihpc.a-star.edu.sg::fec8f19f-cdb3-4d36-8be6-b80cc109e5cf" providerId="AD" clId="Web-{7A585B72-96FE-4C28-9FCD-C24F44D95E00}"/>
    <pc:docChg chg="modSld">
      <pc:chgData name="Khoo Jun Yong" userId="S::khoojy@ihpc.a-star.edu.sg::fec8f19f-cdb3-4d36-8be6-b80cc109e5cf" providerId="AD" clId="Web-{7A585B72-96FE-4C28-9FCD-C24F44D95E00}" dt="2025-03-06T02:31:02.717" v="12" actId="20577"/>
      <pc:docMkLst>
        <pc:docMk/>
      </pc:docMkLst>
      <pc:sldChg chg="modSp">
        <pc:chgData name="Khoo Jun Yong" userId="S::khoojy@ihpc.a-star.edu.sg::fec8f19f-cdb3-4d36-8be6-b80cc109e5cf" providerId="AD" clId="Web-{7A585B72-96FE-4C28-9FCD-C24F44D95E00}" dt="2025-03-06T02:31:02.717" v="12" actId="20577"/>
        <pc:sldMkLst>
          <pc:docMk/>
          <pc:sldMk cId="3484917517" sldId="267"/>
        </pc:sldMkLst>
        <pc:spChg chg="mod">
          <ac:chgData name="Khoo Jun Yong" userId="S::khoojy@ihpc.a-star.edu.sg::fec8f19f-cdb3-4d36-8be6-b80cc109e5cf" providerId="AD" clId="Web-{7A585B72-96FE-4C28-9FCD-C24F44D95E00}" dt="2025-03-06T02:31:02.717" v="12" actId="20577"/>
          <ac:spMkLst>
            <pc:docMk/>
            <pc:sldMk cId="3484917517" sldId="267"/>
            <ac:spMk id="3" creationId="{F6678DD8-A5A8-6156-4422-F14B4251D304}"/>
          </ac:spMkLst>
        </pc:spChg>
      </pc:sldChg>
    </pc:docChg>
  </pc:docChgLst>
  <pc:docChgLst>
    <pc:chgData name="Khoo Jun Yong" userId="S::khoojy@ihpc.a-star.edu.sg::fec8f19f-cdb3-4d36-8be6-b80cc109e5cf" providerId="AD" clId="Web-{A1F3052D-DE40-4FB9-96EE-8BD8E62FEC5D}"/>
    <pc:docChg chg="modSld">
      <pc:chgData name="Khoo Jun Yong" userId="S::khoojy@ihpc.a-star.edu.sg::fec8f19f-cdb3-4d36-8be6-b80cc109e5cf" providerId="AD" clId="Web-{A1F3052D-DE40-4FB9-96EE-8BD8E62FEC5D}" dt="2025-03-07T08:28:02.656" v="41" actId="1076"/>
      <pc:docMkLst>
        <pc:docMk/>
      </pc:docMkLst>
      <pc:sldChg chg="modSp">
        <pc:chgData name="Khoo Jun Yong" userId="S::khoojy@ihpc.a-star.edu.sg::fec8f19f-cdb3-4d36-8be6-b80cc109e5cf" providerId="AD" clId="Web-{A1F3052D-DE40-4FB9-96EE-8BD8E62FEC5D}" dt="2025-03-07T08:25:42.838" v="6" actId="1076"/>
        <pc:sldMkLst>
          <pc:docMk/>
          <pc:sldMk cId="38861103" sldId="259"/>
        </pc:sldMkLst>
        <pc:spChg chg="mod">
          <ac:chgData name="Khoo Jun Yong" userId="S::khoojy@ihpc.a-star.edu.sg::fec8f19f-cdb3-4d36-8be6-b80cc109e5cf" providerId="AD" clId="Web-{A1F3052D-DE40-4FB9-96EE-8BD8E62FEC5D}" dt="2025-03-07T08:25:37.338" v="5" actId="1076"/>
          <ac:spMkLst>
            <pc:docMk/>
            <pc:sldMk cId="38861103" sldId="259"/>
            <ac:spMk id="2" creationId="{4CB09530-90D1-6110-DCCB-8BC684E4B3E2}"/>
          </ac:spMkLst>
        </pc:spChg>
        <pc:spChg chg="mod">
          <ac:chgData name="Khoo Jun Yong" userId="S::khoojy@ihpc.a-star.edu.sg::fec8f19f-cdb3-4d36-8be6-b80cc109e5cf" providerId="AD" clId="Web-{A1F3052D-DE40-4FB9-96EE-8BD8E62FEC5D}" dt="2025-03-07T08:25:42.838" v="6" actId="1076"/>
          <ac:spMkLst>
            <pc:docMk/>
            <pc:sldMk cId="38861103" sldId="259"/>
            <ac:spMk id="3" creationId="{CF5DA25E-4FEB-19C0-1D44-156D7EEAE160}"/>
          </ac:spMkLst>
        </pc:spChg>
      </pc:sldChg>
      <pc:sldChg chg="modSp">
        <pc:chgData name="Khoo Jun Yong" userId="S::khoojy@ihpc.a-star.edu.sg::fec8f19f-cdb3-4d36-8be6-b80cc109e5cf" providerId="AD" clId="Web-{A1F3052D-DE40-4FB9-96EE-8BD8E62FEC5D}" dt="2025-03-07T08:28:02.656" v="41" actId="1076"/>
        <pc:sldMkLst>
          <pc:docMk/>
          <pc:sldMk cId="2149384663" sldId="581"/>
        </pc:sldMkLst>
        <pc:spChg chg="mod">
          <ac:chgData name="Khoo Jun Yong" userId="S::khoojy@ihpc.a-star.edu.sg::fec8f19f-cdb3-4d36-8be6-b80cc109e5cf" providerId="AD" clId="Web-{A1F3052D-DE40-4FB9-96EE-8BD8E62FEC5D}" dt="2025-03-07T08:27:37.733" v="37" actId="1076"/>
          <ac:spMkLst>
            <pc:docMk/>
            <pc:sldMk cId="2149384663" sldId="581"/>
            <ac:spMk id="2" creationId="{43F4062C-B787-3CB8-3474-E27684BDCABC}"/>
          </ac:spMkLst>
        </pc:spChg>
        <pc:spChg chg="mod">
          <ac:chgData name="Khoo Jun Yong" userId="S::khoojy@ihpc.a-star.edu.sg::fec8f19f-cdb3-4d36-8be6-b80cc109e5cf" providerId="AD" clId="Web-{A1F3052D-DE40-4FB9-96EE-8BD8E62FEC5D}" dt="2025-03-07T08:27:51.062" v="38" actId="1076"/>
          <ac:spMkLst>
            <pc:docMk/>
            <pc:sldMk cId="2149384663" sldId="581"/>
            <ac:spMk id="3" creationId="{E4787F7E-2630-2181-6358-18B5CCE38CD5}"/>
          </ac:spMkLst>
        </pc:spChg>
        <pc:spChg chg="mod">
          <ac:chgData name="Khoo Jun Yong" userId="S::khoojy@ihpc.a-star.edu.sg::fec8f19f-cdb3-4d36-8be6-b80cc109e5cf" providerId="AD" clId="Web-{A1F3052D-DE40-4FB9-96EE-8BD8E62FEC5D}" dt="2025-03-07T08:28:02.656" v="41" actId="1076"/>
          <ac:spMkLst>
            <pc:docMk/>
            <pc:sldMk cId="2149384663" sldId="581"/>
            <ac:spMk id="13" creationId="{D23DB7BF-4587-11D0-0893-7356CF0CB5D1}"/>
          </ac:spMkLst>
        </pc:spChg>
        <pc:spChg chg="mod">
          <ac:chgData name="Khoo Jun Yong" userId="S::khoojy@ihpc.a-star.edu.sg::fec8f19f-cdb3-4d36-8be6-b80cc109e5cf" providerId="AD" clId="Web-{A1F3052D-DE40-4FB9-96EE-8BD8E62FEC5D}" dt="2025-03-07T08:26:26.105" v="15"/>
          <ac:spMkLst>
            <pc:docMk/>
            <pc:sldMk cId="2149384663" sldId="581"/>
            <ac:spMk id="14" creationId="{8BC8D590-CB08-E4B6-1414-8D38678B6F42}"/>
          </ac:spMkLst>
        </pc:spChg>
        <pc:spChg chg="mod">
          <ac:chgData name="Khoo Jun Yong" userId="S::khoojy@ihpc.a-star.edu.sg::fec8f19f-cdb3-4d36-8be6-b80cc109e5cf" providerId="AD" clId="Web-{A1F3052D-DE40-4FB9-96EE-8BD8E62FEC5D}" dt="2025-03-07T08:26:26.105" v="16"/>
          <ac:spMkLst>
            <pc:docMk/>
            <pc:sldMk cId="2149384663" sldId="581"/>
            <ac:spMk id="15" creationId="{1205A6DC-7431-62F6-9716-C856345C1946}"/>
          </ac:spMkLst>
        </pc:spChg>
        <pc:spChg chg="mod">
          <ac:chgData name="Khoo Jun Yong" userId="S::khoojy@ihpc.a-star.edu.sg::fec8f19f-cdb3-4d36-8be6-b80cc109e5cf" providerId="AD" clId="Web-{A1F3052D-DE40-4FB9-96EE-8BD8E62FEC5D}" dt="2025-03-07T08:26:26.105" v="17"/>
          <ac:spMkLst>
            <pc:docMk/>
            <pc:sldMk cId="2149384663" sldId="581"/>
            <ac:spMk id="16" creationId="{1F9ECAC4-C289-F23C-81F2-3859587662F0}"/>
          </ac:spMkLst>
        </pc:spChg>
        <pc:spChg chg="mod">
          <ac:chgData name="Khoo Jun Yong" userId="S::khoojy@ihpc.a-star.edu.sg::fec8f19f-cdb3-4d36-8be6-b80cc109e5cf" providerId="AD" clId="Web-{A1F3052D-DE40-4FB9-96EE-8BD8E62FEC5D}" dt="2025-03-07T08:26:26.168" v="18"/>
          <ac:spMkLst>
            <pc:docMk/>
            <pc:sldMk cId="2149384663" sldId="581"/>
            <ac:spMk id="17" creationId="{45DFAF6B-75C7-C7DF-09F1-4A77577B4F3E}"/>
          </ac:spMkLst>
        </pc:spChg>
        <pc:grpChg chg="mod">
          <ac:chgData name="Khoo Jun Yong" userId="S::khoojy@ihpc.a-star.edu.sg::fec8f19f-cdb3-4d36-8be6-b80cc109e5cf" providerId="AD" clId="Web-{A1F3052D-DE40-4FB9-96EE-8BD8E62FEC5D}" dt="2025-03-07T08:27:51.218" v="40" actId="1076"/>
          <ac:grpSpMkLst>
            <pc:docMk/>
            <pc:sldMk cId="2149384663" sldId="581"/>
            <ac:grpSpMk id="21" creationId="{9A29E630-1B4B-8E69-EB44-B24D91B7D00D}"/>
          </ac:grpSpMkLst>
        </pc:grpChg>
        <pc:cxnChg chg="mod">
          <ac:chgData name="Khoo Jun Yong" userId="S::khoojy@ihpc.a-star.edu.sg::fec8f19f-cdb3-4d36-8be6-b80cc109e5cf" providerId="AD" clId="Web-{A1F3052D-DE40-4FB9-96EE-8BD8E62FEC5D}" dt="2025-03-07T08:26:41.840" v="20"/>
          <ac:cxnSpMkLst>
            <pc:docMk/>
            <pc:sldMk cId="2149384663" sldId="581"/>
            <ac:cxnSpMk id="18" creationId="{25756C6B-824C-1CD1-DEBD-1256775B3B3E}"/>
          </ac:cxnSpMkLst>
        </pc:cxnChg>
        <pc:cxnChg chg="mod">
          <ac:chgData name="Khoo Jun Yong" userId="S::khoojy@ihpc.a-star.edu.sg::fec8f19f-cdb3-4d36-8be6-b80cc109e5cf" providerId="AD" clId="Web-{A1F3052D-DE40-4FB9-96EE-8BD8E62FEC5D}" dt="2025-03-07T08:28:02.656" v="41" actId="1076"/>
          <ac:cxnSpMkLst>
            <pc:docMk/>
            <pc:sldMk cId="2149384663" sldId="581"/>
            <ac:cxnSpMk id="19" creationId="{36DFA887-E37D-3C44-5451-C07F6C407C52}"/>
          </ac:cxnSpMkLst>
        </pc:cxnChg>
        <pc:cxnChg chg="mod">
          <ac:chgData name="Khoo Jun Yong" userId="S::khoojy@ihpc.a-star.edu.sg::fec8f19f-cdb3-4d36-8be6-b80cc109e5cf" providerId="AD" clId="Web-{A1F3052D-DE40-4FB9-96EE-8BD8E62FEC5D}" dt="2025-03-07T08:26:41.934" v="21"/>
          <ac:cxnSpMkLst>
            <pc:docMk/>
            <pc:sldMk cId="2149384663" sldId="581"/>
            <ac:cxnSpMk id="20" creationId="{4BBDBF64-6458-6EF2-6873-E9DC1F5994BD}"/>
          </ac:cxnSpMkLst>
        </pc:cxnChg>
      </pc:sldChg>
    </pc:docChg>
  </pc:docChgLst>
  <pc:docChgLst>
    <pc:chgData name="Bai Ping" userId="52f0926f-ff59-4160-b134-2541fe002506" providerId="ADAL" clId="{D23DBDB6-E90A-4D9C-B37D-BCF4B2990622}"/>
    <pc:docChg chg="undo custSel addSld delSld modSld sldOrd addMainMaster delMainMaster modMainMaster">
      <pc:chgData name="Bai Ping" userId="52f0926f-ff59-4160-b134-2541fe002506" providerId="ADAL" clId="{D23DBDB6-E90A-4D9C-B37D-BCF4B2990622}" dt="2025-03-08T08:13:00.855" v="1337" actId="20577"/>
      <pc:docMkLst>
        <pc:docMk/>
      </pc:docMkLst>
      <pc:sldChg chg="addSp modSp mod">
        <pc:chgData name="Bai Ping" userId="52f0926f-ff59-4160-b134-2541fe002506" providerId="ADAL" clId="{D23DBDB6-E90A-4D9C-B37D-BCF4B2990622}" dt="2025-03-08T08:00:10.066" v="1324" actId="404"/>
        <pc:sldMkLst>
          <pc:docMk/>
          <pc:sldMk cId="3920546585" sldId="256"/>
        </pc:sldMkLst>
        <pc:spChg chg="mod">
          <ac:chgData name="Bai Ping" userId="52f0926f-ff59-4160-b134-2541fe002506" providerId="ADAL" clId="{D23DBDB6-E90A-4D9C-B37D-BCF4B2990622}" dt="2025-03-06T14:10:42.439" v="928" actId="1076"/>
          <ac:spMkLst>
            <pc:docMk/>
            <pc:sldMk cId="3920546585" sldId="256"/>
            <ac:spMk id="2" creationId="{7D3E6FC4-4D8F-1F69-3139-4A286B542830}"/>
          </ac:spMkLst>
        </pc:spChg>
        <pc:spChg chg="mod">
          <ac:chgData name="Bai Ping" userId="52f0926f-ff59-4160-b134-2541fe002506" providerId="ADAL" clId="{D23DBDB6-E90A-4D9C-B37D-BCF4B2990622}" dt="2025-03-08T08:00:10.066" v="1324" actId="404"/>
          <ac:spMkLst>
            <pc:docMk/>
            <pc:sldMk cId="3920546585" sldId="256"/>
            <ac:spMk id="3" creationId="{90E60BBC-D4B8-D563-C24A-108A5B7EBB3A}"/>
          </ac:spMkLst>
        </pc:spChg>
        <pc:spChg chg="add mod">
          <ac:chgData name="Bai Ping" userId="52f0926f-ff59-4160-b134-2541fe002506" providerId="ADAL" clId="{D23DBDB6-E90A-4D9C-B37D-BCF4B2990622}" dt="2025-03-06T14:10:50.173" v="930" actId="1076"/>
          <ac:spMkLst>
            <pc:docMk/>
            <pc:sldMk cId="3920546585" sldId="256"/>
            <ac:spMk id="5" creationId="{9CCAAA4A-B849-A55B-F04D-FF5650351EE9}"/>
          </ac:spMkLst>
        </pc:spChg>
      </pc:sldChg>
      <pc:sldChg chg="modSp del mod modCm">
        <pc:chgData name="Bai Ping" userId="52f0926f-ff59-4160-b134-2541fe002506" providerId="ADAL" clId="{D23DBDB6-E90A-4D9C-B37D-BCF4B2990622}" dt="2025-03-06T00:51:14.868" v="86" actId="47"/>
        <pc:sldMkLst>
          <pc:docMk/>
          <pc:sldMk cId="1641527720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ai Ping" userId="52f0926f-ff59-4160-b134-2541fe002506" providerId="ADAL" clId="{D23DBDB6-E90A-4D9C-B37D-BCF4B2990622}" dt="2025-03-06T00:32:49.572" v="32" actId="20577"/>
              <pc2:cmMkLst xmlns:pc2="http://schemas.microsoft.com/office/powerpoint/2019/9/main/command">
                <pc:docMk/>
                <pc:sldMk cId="1641527720" sldId="257"/>
                <pc2:cmMk id="{0F203708-81CA-443E-8C05-94FD87A0447B}"/>
              </pc2:cmMkLst>
            </pc226:cmChg>
          </p:ext>
        </pc:extLst>
      </pc:sldChg>
      <pc:sldChg chg="modSp del mod modShow modNotesTx">
        <pc:chgData name="Bai Ping" userId="52f0926f-ff59-4160-b134-2541fe002506" providerId="ADAL" clId="{D23DBDB6-E90A-4D9C-B37D-BCF4B2990622}" dt="2025-03-08T02:17:40.542" v="1122" actId="47"/>
        <pc:sldMkLst>
          <pc:docMk/>
          <pc:sldMk cId="4231930389" sldId="258"/>
        </pc:sldMkLst>
      </pc:sldChg>
      <pc:sldChg chg="del mod modShow">
        <pc:chgData name="Bai Ping" userId="52f0926f-ff59-4160-b134-2541fe002506" providerId="ADAL" clId="{D23DBDB6-E90A-4D9C-B37D-BCF4B2990622}" dt="2025-03-08T02:17:47.674" v="1123" actId="47"/>
        <pc:sldMkLst>
          <pc:docMk/>
          <pc:sldMk cId="38861103" sldId="259"/>
        </pc:sldMkLst>
      </pc:sldChg>
      <pc:sldChg chg="addSp delSp modSp mod addAnim delAnim modCm chgLayout modNotesTx">
        <pc:chgData name="Bai Ping" userId="52f0926f-ff59-4160-b134-2541fe002506" providerId="ADAL" clId="{D23DBDB6-E90A-4D9C-B37D-BCF4B2990622}" dt="2025-03-08T08:13:00.855" v="1337" actId="20577"/>
        <pc:sldMkLst>
          <pc:docMk/>
          <pc:sldMk cId="328984308" sldId="260"/>
        </pc:sldMkLst>
        <pc:spChg chg="mod ord">
          <ac:chgData name="Bai Ping" userId="52f0926f-ff59-4160-b134-2541fe002506" providerId="ADAL" clId="{D23DBDB6-E90A-4D9C-B37D-BCF4B2990622}" dt="2025-03-06T14:12:56.135" v="946" actId="1076"/>
          <ac:spMkLst>
            <pc:docMk/>
            <pc:sldMk cId="328984308" sldId="260"/>
            <ac:spMk id="2" creationId="{4ED37940-BDEB-6712-2F8C-91A69AEDA8C5}"/>
          </ac:spMkLst>
        </pc:spChg>
        <pc:spChg chg="mod">
          <ac:chgData name="Bai Ping" userId="52f0926f-ff59-4160-b134-2541fe002506" providerId="ADAL" clId="{D23DBDB6-E90A-4D9C-B37D-BCF4B2990622}" dt="2025-03-06T14:36:14.285" v="1099" actId="1076"/>
          <ac:spMkLst>
            <pc:docMk/>
            <pc:sldMk cId="328984308" sldId="260"/>
            <ac:spMk id="5" creationId="{AEEC1240-69AE-08BA-ABCD-4A75DD7DA55C}"/>
          </ac:spMkLst>
        </pc:spChg>
        <pc:spChg chg="mod">
          <ac:chgData name="Bai Ping" userId="52f0926f-ff59-4160-b134-2541fe002506" providerId="ADAL" clId="{D23DBDB6-E90A-4D9C-B37D-BCF4B2990622}" dt="2025-03-06T14:11:34.748" v="932" actId="207"/>
          <ac:spMkLst>
            <pc:docMk/>
            <pc:sldMk cId="328984308" sldId="260"/>
            <ac:spMk id="8" creationId="{DDE7AD78-0A7F-69E8-A7D0-998A20A70A1C}"/>
          </ac:spMkLst>
        </pc:spChg>
        <pc:spChg chg="add mod">
          <ac:chgData name="Bai Ping" userId="52f0926f-ff59-4160-b134-2541fe002506" providerId="ADAL" clId="{D23DBDB6-E90A-4D9C-B37D-BCF4B2990622}" dt="2025-03-06T14:35:21.419" v="1097" actId="20577"/>
          <ac:spMkLst>
            <pc:docMk/>
            <pc:sldMk cId="328984308" sldId="260"/>
            <ac:spMk id="10" creationId="{54A8FB14-84BC-D71F-196B-57E5046AC5CB}"/>
          </ac:spMkLst>
        </pc:spChg>
        <pc:spChg chg="mod">
          <ac:chgData name="Bai Ping" userId="52f0926f-ff59-4160-b134-2541fe002506" providerId="ADAL" clId="{D23DBDB6-E90A-4D9C-B37D-BCF4B2990622}" dt="2025-03-06T14:11:41.348" v="933" actId="207"/>
          <ac:spMkLst>
            <pc:docMk/>
            <pc:sldMk cId="328984308" sldId="260"/>
            <ac:spMk id="11" creationId="{3528F9F0-BF6C-E579-3B66-CE3BBB695374}"/>
          </ac:spMkLst>
        </pc:spChg>
        <pc:spChg chg="mod">
          <ac:chgData name="Bai Ping" userId="52f0926f-ff59-4160-b134-2541fe002506" providerId="ADAL" clId="{D23DBDB6-E90A-4D9C-B37D-BCF4B2990622}" dt="2025-03-06T14:11:46.728" v="934" actId="207"/>
          <ac:spMkLst>
            <pc:docMk/>
            <pc:sldMk cId="328984308" sldId="260"/>
            <ac:spMk id="12" creationId="{A1A30CEC-7585-D6FA-9EAF-F3DABB1C50B9}"/>
          </ac:spMkLst>
        </pc:spChg>
        <pc:spChg chg="mod">
          <ac:chgData name="Bai Ping" userId="52f0926f-ff59-4160-b134-2541fe002506" providerId="ADAL" clId="{D23DBDB6-E90A-4D9C-B37D-BCF4B2990622}" dt="2025-03-06T14:36:04.881" v="1098" actId="20577"/>
          <ac:spMkLst>
            <pc:docMk/>
            <pc:sldMk cId="328984308" sldId="260"/>
            <ac:spMk id="13" creationId="{2C82699D-F18B-03BA-37AF-B5523A46ACB1}"/>
          </ac:spMkLst>
        </pc:spChg>
        <pc:grpChg chg="mod">
          <ac:chgData name="Bai Ping" userId="52f0926f-ff59-4160-b134-2541fe002506" providerId="ADAL" clId="{D23DBDB6-E90A-4D9C-B37D-BCF4B2990622}" dt="2025-03-06T14:12:45.612" v="944" actId="1076"/>
          <ac:grpSpMkLst>
            <pc:docMk/>
            <pc:sldMk cId="328984308" sldId="260"/>
            <ac:grpSpMk id="22" creationId="{1404B33B-F261-B3C8-BD01-2137F0847989}"/>
          </ac:grpSpMkLst>
        </pc:grpChg>
        <pc:cxnChg chg="mod">
          <ac:chgData name="Bai Ping" userId="52f0926f-ff59-4160-b134-2541fe002506" providerId="ADAL" clId="{D23DBDB6-E90A-4D9C-B37D-BCF4B2990622}" dt="2025-03-06T14:12:15.810" v="939" actId="692"/>
          <ac:cxnSpMkLst>
            <pc:docMk/>
            <pc:sldMk cId="328984308" sldId="260"/>
            <ac:cxnSpMk id="15" creationId="{BEC1BC52-02AD-2318-987A-39398EC6222E}"/>
          </ac:cxnSpMkLst>
        </pc:cxnChg>
        <pc:cxnChg chg="mod">
          <ac:chgData name="Bai Ping" userId="52f0926f-ff59-4160-b134-2541fe002506" providerId="ADAL" clId="{D23DBDB6-E90A-4D9C-B37D-BCF4B2990622}" dt="2025-03-06T14:12:29.093" v="941" actId="692"/>
          <ac:cxnSpMkLst>
            <pc:docMk/>
            <pc:sldMk cId="328984308" sldId="260"/>
            <ac:cxnSpMk id="17" creationId="{E10B23D3-5C0A-D79B-0D12-3B52FADDFC43}"/>
          </ac:cxnSpMkLst>
        </pc:cxnChg>
        <pc:cxnChg chg="mod">
          <ac:chgData name="Bai Ping" userId="52f0926f-ff59-4160-b134-2541fe002506" providerId="ADAL" clId="{D23DBDB6-E90A-4D9C-B37D-BCF4B2990622}" dt="2025-03-06T14:12:19.852" v="940" actId="692"/>
          <ac:cxnSpMkLst>
            <pc:docMk/>
            <pc:sldMk cId="328984308" sldId="260"/>
            <ac:cxnSpMk id="19" creationId="{FB71907F-FC1C-5D39-40F1-5E822146B469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ai Ping" userId="52f0926f-ff59-4160-b134-2541fe002506" providerId="ADAL" clId="{D23DBDB6-E90A-4D9C-B37D-BCF4B2990622}" dt="2025-03-06T00:31:28.342" v="29" actId="6549"/>
              <pc2:cmMkLst xmlns:pc2="http://schemas.microsoft.com/office/powerpoint/2019/9/main/command">
                <pc:docMk/>
                <pc:sldMk cId="328984308" sldId="260"/>
                <pc2:cmMk id="{25ABC339-AA90-42D3-9B3A-1CE96087A470}"/>
              </pc2:cmMkLst>
            </pc226:cmChg>
            <pc226:cmChg xmlns:pc226="http://schemas.microsoft.com/office/powerpoint/2022/06/main/command" chg="mod">
              <pc226:chgData name="Bai Ping" userId="52f0926f-ff59-4160-b134-2541fe002506" providerId="ADAL" clId="{D23DBDB6-E90A-4D9C-B37D-BCF4B2990622}" dt="2025-03-06T00:31:28.342" v="29" actId="6549"/>
              <pc2:cmMkLst xmlns:pc2="http://schemas.microsoft.com/office/powerpoint/2019/9/main/command">
                <pc:docMk/>
                <pc:sldMk cId="328984308" sldId="260"/>
                <pc2:cmMk id="{63DE2BDC-B4C5-4BF5-8BF3-4A16C2A5A37B}"/>
              </pc2:cmMkLst>
            </pc226:cmChg>
          </p:ext>
        </pc:extLst>
      </pc:sldChg>
      <pc:sldChg chg="modSp mod">
        <pc:chgData name="Bai Ping" userId="52f0926f-ff59-4160-b134-2541fe002506" providerId="ADAL" clId="{D23DBDB6-E90A-4D9C-B37D-BCF4B2990622}" dt="2025-03-06T14:43:15.568" v="1110" actId="948"/>
        <pc:sldMkLst>
          <pc:docMk/>
          <pc:sldMk cId="516256994" sldId="263"/>
        </pc:sldMkLst>
        <pc:spChg chg="mod">
          <ac:chgData name="Bai Ping" userId="52f0926f-ff59-4160-b134-2541fe002506" providerId="ADAL" clId="{D23DBDB6-E90A-4D9C-B37D-BCF4B2990622}" dt="2025-03-06T14:42:48.153" v="1108" actId="1076"/>
          <ac:spMkLst>
            <pc:docMk/>
            <pc:sldMk cId="516256994" sldId="263"/>
            <ac:spMk id="2" creationId="{01D1C392-3F18-4578-1DF4-7E9EADC926A1}"/>
          </ac:spMkLst>
        </pc:spChg>
        <pc:spChg chg="mod">
          <ac:chgData name="Bai Ping" userId="52f0926f-ff59-4160-b134-2541fe002506" providerId="ADAL" clId="{D23DBDB6-E90A-4D9C-B37D-BCF4B2990622}" dt="2025-03-06T14:43:15.568" v="1110" actId="948"/>
          <ac:spMkLst>
            <pc:docMk/>
            <pc:sldMk cId="516256994" sldId="263"/>
            <ac:spMk id="3" creationId="{FEA0D421-5F86-CB99-690C-351478A363B6}"/>
          </ac:spMkLst>
        </pc:spChg>
        <pc:picChg chg="mod">
          <ac:chgData name="Bai Ping" userId="52f0926f-ff59-4160-b134-2541fe002506" providerId="ADAL" clId="{D23DBDB6-E90A-4D9C-B37D-BCF4B2990622}" dt="2025-03-06T14:21:11.405" v="1021" actId="1076"/>
          <ac:picMkLst>
            <pc:docMk/>
            <pc:sldMk cId="516256994" sldId="263"/>
            <ac:picMk id="4" creationId="{8D6DFBCB-CC7F-2409-83A1-9D9E4CACBBB7}"/>
          </ac:picMkLst>
        </pc:picChg>
      </pc:sldChg>
      <pc:sldChg chg="modSp mod ord">
        <pc:chgData name="Bai Ping" userId="52f0926f-ff59-4160-b134-2541fe002506" providerId="ADAL" clId="{D23DBDB6-E90A-4D9C-B37D-BCF4B2990622}" dt="2025-03-06T14:17:15.563" v="976" actId="1076"/>
        <pc:sldMkLst>
          <pc:docMk/>
          <pc:sldMk cId="3533157882" sldId="266"/>
        </pc:sldMkLst>
        <pc:spChg chg="mod">
          <ac:chgData name="Bai Ping" userId="52f0926f-ff59-4160-b134-2541fe002506" providerId="ADAL" clId="{D23DBDB6-E90A-4D9C-B37D-BCF4B2990622}" dt="2025-03-06T14:17:07.991" v="975" actId="403"/>
          <ac:spMkLst>
            <pc:docMk/>
            <pc:sldMk cId="3533157882" sldId="266"/>
            <ac:spMk id="2" creationId="{74A56CC8-47A6-9C95-2D8C-E143DDEC70B6}"/>
          </ac:spMkLst>
        </pc:spChg>
        <pc:spChg chg="mod">
          <ac:chgData name="Bai Ping" userId="52f0926f-ff59-4160-b134-2541fe002506" providerId="ADAL" clId="{D23DBDB6-E90A-4D9C-B37D-BCF4B2990622}" dt="2025-03-06T14:17:03.932" v="973" actId="1076"/>
          <ac:spMkLst>
            <pc:docMk/>
            <pc:sldMk cId="3533157882" sldId="266"/>
            <ac:spMk id="3" creationId="{20D93059-351A-9307-F696-C64B6C536E45}"/>
          </ac:spMkLst>
        </pc:spChg>
        <pc:picChg chg="mod">
          <ac:chgData name="Bai Ping" userId="52f0926f-ff59-4160-b134-2541fe002506" providerId="ADAL" clId="{D23DBDB6-E90A-4D9C-B37D-BCF4B2990622}" dt="2025-03-06T14:17:15.563" v="976" actId="1076"/>
          <ac:picMkLst>
            <pc:docMk/>
            <pc:sldMk cId="3533157882" sldId="266"/>
            <ac:picMk id="4" creationId="{09CE936C-E65C-2189-23F2-9BAC82B03D42}"/>
          </ac:picMkLst>
        </pc:picChg>
        <pc:picChg chg="mod">
          <ac:chgData name="Bai Ping" userId="52f0926f-ff59-4160-b134-2541fe002506" providerId="ADAL" clId="{D23DBDB6-E90A-4D9C-B37D-BCF4B2990622}" dt="2025-03-06T14:16:40.352" v="966" actId="1076"/>
          <ac:picMkLst>
            <pc:docMk/>
            <pc:sldMk cId="3533157882" sldId="266"/>
            <ac:picMk id="5" creationId="{C89C2857-DF55-1682-7661-F4EA10105ED2}"/>
          </ac:picMkLst>
        </pc:picChg>
      </pc:sldChg>
      <pc:sldChg chg="addSp delSp modSp mod">
        <pc:chgData name="Bai Ping" userId="52f0926f-ff59-4160-b134-2541fe002506" providerId="ADAL" clId="{D23DBDB6-E90A-4D9C-B37D-BCF4B2990622}" dt="2025-03-06T14:23:17.672" v="1038" actId="1076"/>
        <pc:sldMkLst>
          <pc:docMk/>
          <pc:sldMk cId="3484917517" sldId="267"/>
        </pc:sldMkLst>
        <pc:spChg chg="mod">
          <ac:chgData name="Bai Ping" userId="52f0926f-ff59-4160-b134-2541fe002506" providerId="ADAL" clId="{D23DBDB6-E90A-4D9C-B37D-BCF4B2990622}" dt="2025-03-06T14:22:44.011" v="1032" actId="1076"/>
          <ac:spMkLst>
            <pc:docMk/>
            <pc:sldMk cId="3484917517" sldId="267"/>
            <ac:spMk id="2" creationId="{E9E9E417-EFE2-4750-17C0-9E59130C04A4}"/>
          </ac:spMkLst>
        </pc:spChg>
        <pc:spChg chg="mod">
          <ac:chgData name="Bai Ping" userId="52f0926f-ff59-4160-b134-2541fe002506" providerId="ADAL" clId="{D23DBDB6-E90A-4D9C-B37D-BCF4B2990622}" dt="2025-03-06T14:22:48.898" v="1033" actId="14100"/>
          <ac:spMkLst>
            <pc:docMk/>
            <pc:sldMk cId="3484917517" sldId="267"/>
            <ac:spMk id="3" creationId="{F6678DD8-A5A8-6156-4422-F14B4251D304}"/>
          </ac:spMkLst>
        </pc:spChg>
        <pc:spChg chg="mod">
          <ac:chgData name="Bai Ping" userId="52f0926f-ff59-4160-b134-2541fe002506" providerId="ADAL" clId="{D23DBDB6-E90A-4D9C-B37D-BCF4B2990622}" dt="2025-03-06T14:23:17.672" v="1038" actId="1076"/>
          <ac:spMkLst>
            <pc:docMk/>
            <pc:sldMk cId="3484917517" sldId="267"/>
            <ac:spMk id="5" creationId="{6F0CF39F-2C7B-37F7-9773-A8F5F966907F}"/>
          </ac:spMkLst>
        </pc:spChg>
        <pc:spChg chg="mod">
          <ac:chgData name="Bai Ping" userId="52f0926f-ff59-4160-b134-2541fe002506" providerId="ADAL" clId="{D23DBDB6-E90A-4D9C-B37D-BCF4B2990622}" dt="2025-03-06T14:22:53.904" v="1034" actId="1076"/>
          <ac:spMkLst>
            <pc:docMk/>
            <pc:sldMk cId="3484917517" sldId="267"/>
            <ac:spMk id="7" creationId="{3849622F-5B83-D8CB-A3BD-3B4AD5558DD4}"/>
          </ac:spMkLst>
        </pc:spChg>
      </pc:sldChg>
      <pc:sldChg chg="modSp mod">
        <pc:chgData name="Bai Ping" userId="52f0926f-ff59-4160-b134-2541fe002506" providerId="ADAL" clId="{D23DBDB6-E90A-4D9C-B37D-BCF4B2990622}" dt="2025-03-06T14:26:28.078" v="1073" actId="14100"/>
        <pc:sldMkLst>
          <pc:docMk/>
          <pc:sldMk cId="2371610625" sldId="268"/>
        </pc:sldMkLst>
        <pc:spChg chg="mod">
          <ac:chgData name="Bai Ping" userId="52f0926f-ff59-4160-b134-2541fe002506" providerId="ADAL" clId="{D23DBDB6-E90A-4D9C-B37D-BCF4B2990622}" dt="2025-03-06T14:26:28.078" v="1073" actId="14100"/>
          <ac:spMkLst>
            <pc:docMk/>
            <pc:sldMk cId="2371610625" sldId="268"/>
            <ac:spMk id="4" creationId="{70C75066-E2B2-7B5D-EF16-8EC05049C2E6}"/>
          </ac:spMkLst>
        </pc:spChg>
        <pc:spChg chg="mod">
          <ac:chgData name="Bai Ping" userId="52f0926f-ff59-4160-b134-2541fe002506" providerId="ADAL" clId="{D23DBDB6-E90A-4D9C-B37D-BCF4B2990622}" dt="2025-03-06T14:26:24.422" v="1072" actId="1076"/>
          <ac:spMkLst>
            <pc:docMk/>
            <pc:sldMk cId="2371610625" sldId="268"/>
            <ac:spMk id="5" creationId="{EDEFD220-6B0E-536D-BFA3-934585885997}"/>
          </ac:spMkLst>
        </pc:spChg>
      </pc:sldChg>
      <pc:sldChg chg="modSp del mod modShow modCm">
        <pc:chgData name="Bai Ping" userId="52f0926f-ff59-4160-b134-2541fe002506" providerId="ADAL" clId="{D23DBDB6-E90A-4D9C-B37D-BCF4B2990622}" dt="2025-03-08T02:17:56.142" v="1125" actId="47"/>
        <pc:sldMkLst>
          <pc:docMk/>
          <pc:sldMk cId="3515073469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ai Ping" userId="52f0926f-ff59-4160-b134-2541fe002506" providerId="ADAL" clId="{D23DBDB6-E90A-4D9C-B37D-BCF4B2990622}" dt="2025-03-06T00:33:48.714" v="36" actId="6549"/>
              <pc2:cmMkLst xmlns:pc2="http://schemas.microsoft.com/office/powerpoint/2019/9/main/command">
                <pc:docMk/>
                <pc:sldMk cId="3515073469" sldId="269"/>
                <pc2:cmMk id="{CE26B8E7-6BF8-40AD-B225-383A81635213}"/>
              </pc2:cmMkLst>
            </pc226:cmChg>
          </p:ext>
        </pc:extLst>
      </pc:sldChg>
      <pc:sldChg chg="addSp delSp modSp mod ord modClrScheme chgLayout">
        <pc:chgData name="Bai Ping" userId="52f0926f-ff59-4160-b134-2541fe002506" providerId="ADAL" clId="{D23DBDB6-E90A-4D9C-B37D-BCF4B2990622}" dt="2025-03-08T08:05:44.636" v="1330" actId="1076"/>
        <pc:sldMkLst>
          <pc:docMk/>
          <pc:sldMk cId="821511000" sldId="273"/>
        </pc:sldMkLst>
        <pc:spChg chg="mod ord">
          <ac:chgData name="Bai Ping" userId="52f0926f-ff59-4160-b134-2541fe002506" providerId="ADAL" clId="{D23DBDB6-E90A-4D9C-B37D-BCF4B2990622}" dt="2025-03-08T07:53:05.616" v="1266" actId="700"/>
          <ac:spMkLst>
            <pc:docMk/>
            <pc:sldMk cId="821511000" sldId="273"/>
            <ac:spMk id="2" creationId="{1503B69D-6112-9470-C481-7F06CE3D847F}"/>
          </ac:spMkLst>
        </pc:spChg>
        <pc:spChg chg="mod">
          <ac:chgData name="Bai Ping" userId="52f0926f-ff59-4160-b134-2541fe002506" providerId="ADAL" clId="{D23DBDB6-E90A-4D9C-B37D-BCF4B2990622}" dt="2025-03-08T07:54:34.027" v="1275" actId="207"/>
          <ac:spMkLst>
            <pc:docMk/>
            <pc:sldMk cId="821511000" sldId="273"/>
            <ac:spMk id="9" creationId="{FD4DE0C8-61F5-334E-3604-7003172C62C2}"/>
          </ac:spMkLst>
        </pc:spChg>
        <pc:spChg chg="mod topLvl">
          <ac:chgData name="Bai Ping" userId="52f0926f-ff59-4160-b134-2541fe002506" providerId="ADAL" clId="{D23DBDB6-E90A-4D9C-B37D-BCF4B2990622}" dt="2025-03-08T08:01:35.978" v="1326" actId="14100"/>
          <ac:spMkLst>
            <pc:docMk/>
            <pc:sldMk cId="821511000" sldId="273"/>
            <ac:spMk id="10" creationId="{D4B09C99-23E1-BC21-DF9D-5115D2882AF4}"/>
          </ac:spMkLst>
        </pc:spChg>
        <pc:spChg chg="mod ord">
          <ac:chgData name="Bai Ping" userId="52f0926f-ff59-4160-b134-2541fe002506" providerId="ADAL" clId="{D23DBDB6-E90A-4D9C-B37D-BCF4B2990622}" dt="2025-03-08T07:53:27.338" v="1271" actId="14100"/>
          <ac:spMkLst>
            <pc:docMk/>
            <pc:sldMk cId="821511000" sldId="273"/>
            <ac:spMk id="18" creationId="{AB4F1A00-12FE-FB19-5D56-D9B7AE141428}"/>
          </ac:spMkLst>
        </pc:spChg>
        <pc:spChg chg="mod">
          <ac:chgData name="Bai Ping" userId="52f0926f-ff59-4160-b134-2541fe002506" providerId="ADAL" clId="{D23DBDB6-E90A-4D9C-B37D-BCF4B2990622}" dt="2025-03-08T07:57:42.783" v="1301" actId="14100"/>
          <ac:spMkLst>
            <pc:docMk/>
            <pc:sldMk cId="821511000" sldId="273"/>
            <ac:spMk id="21" creationId="{2E2BEEA7-437A-8F85-B3A7-966D44A84E2B}"/>
          </ac:spMkLst>
        </pc:spChg>
        <pc:spChg chg="mod">
          <ac:chgData name="Bai Ping" userId="52f0926f-ff59-4160-b134-2541fe002506" providerId="ADAL" clId="{D23DBDB6-E90A-4D9C-B37D-BCF4B2990622}" dt="2025-03-08T07:56:57.115" v="1294" actId="1076"/>
          <ac:spMkLst>
            <pc:docMk/>
            <pc:sldMk cId="821511000" sldId="273"/>
            <ac:spMk id="23" creationId="{A4556F00-EFC6-B372-AB2F-3E07388D3548}"/>
          </ac:spMkLst>
        </pc:spChg>
        <pc:grpChg chg="add mod">
          <ac:chgData name="Bai Ping" userId="52f0926f-ff59-4160-b134-2541fe002506" providerId="ADAL" clId="{D23DBDB6-E90A-4D9C-B37D-BCF4B2990622}" dt="2025-03-08T07:57:19.379" v="1298" actId="1076"/>
          <ac:grpSpMkLst>
            <pc:docMk/>
            <pc:sldMk cId="821511000" sldId="273"/>
            <ac:grpSpMk id="3" creationId="{514586A3-7D3B-2B55-4907-C920173460F7}"/>
          </ac:grpSpMkLst>
        </pc:grpChg>
        <pc:grpChg chg="mod">
          <ac:chgData name="Bai Ping" userId="52f0926f-ff59-4160-b134-2541fe002506" providerId="ADAL" clId="{D23DBDB6-E90A-4D9C-B37D-BCF4B2990622}" dt="2025-03-08T08:04:07.842" v="1329" actId="14100"/>
          <ac:grpSpMkLst>
            <pc:docMk/>
            <pc:sldMk cId="821511000" sldId="273"/>
            <ac:grpSpMk id="16" creationId="{7F197078-E974-99F1-923D-B2A07D2B10B5}"/>
          </ac:grpSpMkLst>
        </pc:grpChg>
        <pc:picChg chg="mod">
          <ac:chgData name="Bai Ping" userId="52f0926f-ff59-4160-b134-2541fe002506" providerId="ADAL" clId="{D23DBDB6-E90A-4D9C-B37D-BCF4B2990622}" dt="2025-03-08T07:54:36.998" v="1276" actId="1076"/>
          <ac:picMkLst>
            <pc:docMk/>
            <pc:sldMk cId="821511000" sldId="273"/>
            <ac:picMk id="5" creationId="{225E9BEB-CE5E-9096-54EC-CB59D680B59E}"/>
          </ac:picMkLst>
        </pc:picChg>
        <pc:picChg chg="mod">
          <ac:chgData name="Bai Ping" userId="52f0926f-ff59-4160-b134-2541fe002506" providerId="ADAL" clId="{D23DBDB6-E90A-4D9C-B37D-BCF4B2990622}" dt="2025-03-08T08:02:05.585" v="1327" actId="1076"/>
          <ac:picMkLst>
            <pc:docMk/>
            <pc:sldMk cId="821511000" sldId="273"/>
            <ac:picMk id="6" creationId="{D2043F90-C091-22A6-D12B-B98A814EC852}"/>
          </ac:picMkLst>
        </pc:picChg>
        <pc:picChg chg="mod">
          <ac:chgData name="Bai Ping" userId="52f0926f-ff59-4160-b134-2541fe002506" providerId="ADAL" clId="{D23DBDB6-E90A-4D9C-B37D-BCF4B2990622}" dt="2025-03-08T08:05:44.636" v="1330" actId="1076"/>
          <ac:picMkLst>
            <pc:docMk/>
            <pc:sldMk cId="821511000" sldId="273"/>
            <ac:picMk id="19" creationId="{535961AA-3725-4074-76A4-D88092A6927A}"/>
          </ac:picMkLst>
        </pc:picChg>
      </pc:sldChg>
      <pc:sldChg chg="addSp delSp modSp del mod">
        <pc:chgData name="Bai Ping" userId="52f0926f-ff59-4160-b134-2541fe002506" providerId="ADAL" clId="{D23DBDB6-E90A-4D9C-B37D-BCF4B2990622}" dt="2025-03-08T02:18:00.120" v="1126" actId="47"/>
        <pc:sldMkLst>
          <pc:docMk/>
          <pc:sldMk cId="665966696" sldId="275"/>
        </pc:sldMkLst>
      </pc:sldChg>
      <pc:sldChg chg="addSp delSp modSp mod modClrScheme chgLayout">
        <pc:chgData name="Bai Ping" userId="52f0926f-ff59-4160-b134-2541fe002506" providerId="ADAL" clId="{D23DBDB6-E90A-4D9C-B37D-BCF4B2990622}" dt="2025-03-08T08:07:10.125" v="1333" actId="14100"/>
        <pc:sldMkLst>
          <pc:docMk/>
          <pc:sldMk cId="2393045341" sldId="276"/>
        </pc:sldMkLst>
        <pc:spChg chg="mod ord">
          <ac:chgData name="Bai Ping" userId="52f0926f-ff59-4160-b134-2541fe002506" providerId="ADAL" clId="{D23DBDB6-E90A-4D9C-B37D-BCF4B2990622}" dt="2025-03-08T08:06:59.676" v="1331" actId="404"/>
          <ac:spMkLst>
            <pc:docMk/>
            <pc:sldMk cId="2393045341" sldId="276"/>
            <ac:spMk id="2" creationId="{091230AE-4D9D-C7CC-B1F8-975ED4F8DDC1}"/>
          </ac:spMkLst>
        </pc:spChg>
        <pc:spChg chg="mod ord">
          <ac:chgData name="Bai Ping" userId="52f0926f-ff59-4160-b134-2541fe002506" providerId="ADAL" clId="{D23DBDB6-E90A-4D9C-B37D-BCF4B2990622}" dt="2025-03-08T08:07:10.125" v="1333" actId="14100"/>
          <ac:spMkLst>
            <pc:docMk/>
            <pc:sldMk cId="2393045341" sldId="276"/>
            <ac:spMk id="3" creationId="{5A8A9620-8046-8D24-8CAA-E8B7A2706299}"/>
          </ac:spMkLst>
        </pc:spChg>
        <pc:spChg chg="mod">
          <ac:chgData name="Bai Ping" userId="52f0926f-ff59-4160-b134-2541fe002506" providerId="ADAL" clId="{D23DBDB6-E90A-4D9C-B37D-BCF4B2990622}" dt="2025-03-08T07:50:36.638" v="1248" actId="207"/>
          <ac:spMkLst>
            <pc:docMk/>
            <pc:sldMk cId="2393045341" sldId="276"/>
            <ac:spMk id="5" creationId="{DEB7C217-EC94-F73A-8697-BB3E2E502241}"/>
          </ac:spMkLst>
        </pc:spChg>
        <pc:spChg chg="add del">
          <ac:chgData name="Bai Ping" userId="52f0926f-ff59-4160-b134-2541fe002506" providerId="ADAL" clId="{D23DBDB6-E90A-4D9C-B37D-BCF4B2990622}" dt="2025-03-08T07:48:07.749" v="1225" actId="478"/>
          <ac:spMkLst>
            <pc:docMk/>
            <pc:sldMk cId="2393045341" sldId="276"/>
            <ac:spMk id="10" creationId="{EFC6DC33-9889-570C-6E5D-F16D5CD54DD3}"/>
          </ac:spMkLst>
        </pc:spChg>
        <pc:spChg chg="mod">
          <ac:chgData name="Bai Ping" userId="52f0926f-ff59-4160-b134-2541fe002506" providerId="ADAL" clId="{D23DBDB6-E90A-4D9C-B37D-BCF4B2990622}" dt="2025-03-08T07:50:41.445" v="1249" actId="207"/>
          <ac:spMkLst>
            <pc:docMk/>
            <pc:sldMk cId="2393045341" sldId="276"/>
            <ac:spMk id="11" creationId="{C4CC20D0-80AD-C5F0-F1EF-50A9115FFB6F}"/>
          </ac:spMkLst>
        </pc:spChg>
        <pc:spChg chg="del mod">
          <ac:chgData name="Bai Ping" userId="52f0926f-ff59-4160-b134-2541fe002506" providerId="ADAL" clId="{D23DBDB6-E90A-4D9C-B37D-BCF4B2990622}" dt="2025-03-08T07:50:46.324" v="1250" actId="478"/>
          <ac:spMkLst>
            <pc:docMk/>
            <pc:sldMk cId="2393045341" sldId="276"/>
            <ac:spMk id="13" creationId="{CB87DCE3-71D8-625B-9AF1-B9C7A96246AD}"/>
          </ac:spMkLst>
        </pc:spChg>
        <pc:spChg chg="mod">
          <ac:chgData name="Bai Ping" userId="52f0926f-ff59-4160-b134-2541fe002506" providerId="ADAL" clId="{D23DBDB6-E90A-4D9C-B37D-BCF4B2990622}" dt="2025-03-08T07:48:02.116" v="1213" actId="1076"/>
          <ac:spMkLst>
            <pc:docMk/>
            <pc:sldMk cId="2393045341" sldId="276"/>
            <ac:spMk id="14" creationId="{5A0A772E-B8AF-AF6F-4D0C-B9AE475E4229}"/>
          </ac:spMkLst>
        </pc:spChg>
        <pc:spChg chg="add mod">
          <ac:chgData name="Bai Ping" userId="52f0926f-ff59-4160-b134-2541fe002506" providerId="ADAL" clId="{D23DBDB6-E90A-4D9C-B37D-BCF4B2990622}" dt="2025-03-08T07:50:58.337" v="1252" actId="1076"/>
          <ac:spMkLst>
            <pc:docMk/>
            <pc:sldMk cId="2393045341" sldId="276"/>
            <ac:spMk id="16" creationId="{61673503-6F44-063D-B3B0-0FE18B199E7A}"/>
          </ac:spMkLst>
        </pc:spChg>
        <pc:spChg chg="mod">
          <ac:chgData name="Bai Ping" userId="52f0926f-ff59-4160-b134-2541fe002506" providerId="ADAL" clId="{D23DBDB6-E90A-4D9C-B37D-BCF4B2990622}" dt="2025-03-08T07:52:18.254" v="1262" actId="14100"/>
          <ac:spMkLst>
            <pc:docMk/>
            <pc:sldMk cId="2393045341" sldId="276"/>
            <ac:spMk id="22" creationId="{EC09CB1D-4D72-541B-B28D-78C422D7433F}"/>
          </ac:spMkLst>
        </pc:spChg>
        <pc:spChg chg="mod">
          <ac:chgData name="Bai Ping" userId="52f0926f-ff59-4160-b134-2541fe002506" providerId="ADAL" clId="{D23DBDB6-E90A-4D9C-B37D-BCF4B2990622}" dt="2025-03-08T07:48:09.763" v="1228" actId="1076"/>
          <ac:spMkLst>
            <pc:docMk/>
            <pc:sldMk cId="2393045341" sldId="276"/>
            <ac:spMk id="23" creationId="{B3892ACF-FF6C-CD18-E614-507981428E2B}"/>
          </ac:spMkLst>
        </pc:spChg>
        <pc:spChg chg="mod">
          <ac:chgData name="Bai Ping" userId="52f0926f-ff59-4160-b134-2541fe002506" providerId="ADAL" clId="{D23DBDB6-E90A-4D9C-B37D-BCF4B2990622}" dt="2025-03-08T07:51:55.824" v="1259" actId="14100"/>
          <ac:spMkLst>
            <pc:docMk/>
            <pc:sldMk cId="2393045341" sldId="276"/>
            <ac:spMk id="30" creationId="{AF187533-4C95-B28F-DF9B-6BD468D8151B}"/>
          </ac:spMkLst>
        </pc:spChg>
        <pc:grpChg chg="add del mod">
          <ac:chgData name="Bai Ping" userId="52f0926f-ff59-4160-b134-2541fe002506" providerId="ADAL" clId="{D23DBDB6-E90A-4D9C-B37D-BCF4B2990622}" dt="2025-03-08T07:50:29.200" v="1246" actId="1076"/>
          <ac:grpSpMkLst>
            <pc:docMk/>
            <pc:sldMk cId="2393045341" sldId="276"/>
            <ac:grpSpMk id="24" creationId="{3F2D739E-9CB5-BC27-D3F1-5DA8C19A1EFF}"/>
          </ac:grpSpMkLst>
        </pc:grpChg>
        <pc:picChg chg="mod">
          <ac:chgData name="Bai Ping" userId="52f0926f-ff59-4160-b134-2541fe002506" providerId="ADAL" clId="{D23DBDB6-E90A-4D9C-B37D-BCF4B2990622}" dt="2025-03-08T07:50:15.838" v="1243" actId="14100"/>
          <ac:picMkLst>
            <pc:docMk/>
            <pc:sldMk cId="2393045341" sldId="276"/>
            <ac:picMk id="4" creationId="{C7637137-2178-7ED5-4A93-FC7980986870}"/>
          </ac:picMkLst>
        </pc:picChg>
        <pc:picChg chg="add mod ord">
          <ac:chgData name="Bai Ping" userId="52f0926f-ff59-4160-b134-2541fe002506" providerId="ADAL" clId="{D23DBDB6-E90A-4D9C-B37D-BCF4B2990622}" dt="2025-03-08T07:52:41.018" v="1265" actId="14100"/>
          <ac:picMkLst>
            <pc:docMk/>
            <pc:sldMk cId="2393045341" sldId="276"/>
            <ac:picMk id="8" creationId="{28A65BCF-F1C6-B920-62D5-632753314399}"/>
          </ac:picMkLst>
        </pc:picChg>
        <pc:picChg chg="mod">
          <ac:chgData name="Bai Ping" userId="52f0926f-ff59-4160-b134-2541fe002506" providerId="ADAL" clId="{D23DBDB6-E90A-4D9C-B37D-BCF4B2990622}" dt="2025-03-08T07:48:08.895" v="1226" actId="1076"/>
          <ac:picMkLst>
            <pc:docMk/>
            <pc:sldMk cId="2393045341" sldId="276"/>
            <ac:picMk id="9" creationId="{A4C754D6-16ED-ADEB-C7DB-330091287097}"/>
          </ac:picMkLst>
        </pc:picChg>
      </pc:sldChg>
      <pc:sldChg chg="modSp del mod modShow">
        <pc:chgData name="Bai Ping" userId="52f0926f-ff59-4160-b134-2541fe002506" providerId="ADAL" clId="{D23DBDB6-E90A-4D9C-B37D-BCF4B2990622}" dt="2025-03-08T02:17:36.596" v="1121" actId="47"/>
        <pc:sldMkLst>
          <pc:docMk/>
          <pc:sldMk cId="594995062" sldId="278"/>
        </pc:sldMkLst>
      </pc:sldChg>
      <pc:sldChg chg="del">
        <pc:chgData name="Bai Ping" userId="52f0926f-ff59-4160-b134-2541fe002506" providerId="ADAL" clId="{D23DBDB6-E90A-4D9C-B37D-BCF4B2990622}" dt="2025-03-06T02:29:04.850" v="388" actId="47"/>
        <pc:sldMkLst>
          <pc:docMk/>
          <pc:sldMk cId="3795005304" sldId="279"/>
        </pc:sldMkLst>
      </pc:sldChg>
      <pc:sldChg chg="addSp delSp modSp mod modClrScheme chgLayout">
        <pc:chgData name="Bai Ping" userId="52f0926f-ff59-4160-b134-2541fe002506" providerId="ADAL" clId="{D23DBDB6-E90A-4D9C-B37D-BCF4B2990622}" dt="2025-03-06T14:44:58.105" v="1120" actId="20577"/>
        <pc:sldMkLst>
          <pc:docMk/>
          <pc:sldMk cId="0" sldId="481"/>
        </pc:sldMkLst>
        <pc:spChg chg="add mod">
          <ac:chgData name="Bai Ping" userId="52f0926f-ff59-4160-b134-2541fe002506" providerId="ADAL" clId="{D23DBDB6-E90A-4D9C-B37D-BCF4B2990622}" dt="2025-03-06T14:28:49.340" v="1091" actId="1076"/>
          <ac:spMkLst>
            <pc:docMk/>
            <pc:sldMk cId="0" sldId="481"/>
            <ac:spMk id="2" creationId="{A23B84B5-5375-E6CF-00BF-0C1F43C40DD2}"/>
          </ac:spMkLst>
        </pc:spChg>
        <pc:spChg chg="add mod">
          <ac:chgData name="Bai Ping" userId="52f0926f-ff59-4160-b134-2541fe002506" providerId="ADAL" clId="{D23DBDB6-E90A-4D9C-B37D-BCF4B2990622}" dt="2025-03-06T14:28:36.147" v="1090" actId="1076"/>
          <ac:spMkLst>
            <pc:docMk/>
            <pc:sldMk cId="0" sldId="481"/>
            <ac:spMk id="3" creationId="{35F36D3B-4A31-C584-06D9-76AE8E55DC5F}"/>
          </ac:spMkLst>
        </pc:spChg>
        <pc:spChg chg="add mod">
          <ac:chgData name="Bai Ping" userId="52f0926f-ff59-4160-b134-2541fe002506" providerId="ADAL" clId="{D23DBDB6-E90A-4D9C-B37D-BCF4B2990622}" dt="2025-03-06T14:29:02.672" v="1092" actId="1076"/>
          <ac:spMkLst>
            <pc:docMk/>
            <pc:sldMk cId="0" sldId="481"/>
            <ac:spMk id="4" creationId="{D7BC1130-5767-F6B5-EBED-1FBBC2835A96}"/>
          </ac:spMkLst>
        </pc:spChg>
        <pc:spChg chg="mod ord">
          <ac:chgData name="Bai Ping" userId="52f0926f-ff59-4160-b134-2541fe002506" providerId="ADAL" clId="{D23DBDB6-E90A-4D9C-B37D-BCF4B2990622}" dt="2025-03-06T14:28:29.925" v="1089" actId="14100"/>
          <ac:spMkLst>
            <pc:docMk/>
            <pc:sldMk cId="0" sldId="481"/>
            <ac:spMk id="39939" creationId="{00000000-0000-0000-0000-000000000000}"/>
          </ac:spMkLst>
        </pc:spChg>
        <pc:spChg chg="mod">
          <ac:chgData name="Bai Ping" userId="52f0926f-ff59-4160-b134-2541fe002506" providerId="ADAL" clId="{D23DBDB6-E90A-4D9C-B37D-BCF4B2990622}" dt="2025-03-06T14:44:58.105" v="1120" actId="20577"/>
          <ac:spMkLst>
            <pc:docMk/>
            <pc:sldMk cId="0" sldId="481"/>
            <ac:spMk id="39945" creationId="{00000000-0000-0000-0000-000000000000}"/>
          </ac:spMkLst>
        </pc:spChg>
        <pc:spChg chg="mod ord">
          <ac:chgData name="Bai Ping" userId="52f0926f-ff59-4160-b134-2541fe002506" providerId="ADAL" clId="{D23DBDB6-E90A-4D9C-B37D-BCF4B2990622}" dt="2025-03-06T14:26:38.961" v="1074" actId="700"/>
          <ac:spMkLst>
            <pc:docMk/>
            <pc:sldMk cId="0" sldId="481"/>
            <ac:spMk id="39951" creationId="{00000000-0000-0000-0000-000000000000}"/>
          </ac:spMkLst>
        </pc:spChg>
      </pc:sldChg>
      <pc:sldChg chg="addSp delSp modSp mod modClrScheme chgLayout">
        <pc:chgData name="Bai Ping" userId="52f0926f-ff59-4160-b134-2541fe002506" providerId="ADAL" clId="{D23DBDB6-E90A-4D9C-B37D-BCF4B2990622}" dt="2025-03-08T07:45:06.880" v="1177" actId="1076"/>
        <pc:sldMkLst>
          <pc:docMk/>
          <pc:sldMk cId="3081385903" sldId="576"/>
        </pc:sldMkLst>
        <pc:spChg chg="add del mod">
          <ac:chgData name="Bai Ping" userId="52f0926f-ff59-4160-b134-2541fe002506" providerId="ADAL" clId="{D23DBDB6-E90A-4D9C-B37D-BCF4B2990622}" dt="2025-03-08T07:39:50.810" v="1128" actId="6264"/>
          <ac:spMkLst>
            <pc:docMk/>
            <pc:sldMk cId="3081385903" sldId="576"/>
            <ac:spMk id="2" creationId="{D8C113B4-2785-82F8-8D2A-86942470AE3B}"/>
          </ac:spMkLst>
        </pc:spChg>
        <pc:spChg chg="add mod ord">
          <ac:chgData name="Bai Ping" userId="52f0926f-ff59-4160-b134-2541fe002506" providerId="ADAL" clId="{D23DBDB6-E90A-4D9C-B37D-BCF4B2990622}" dt="2025-03-08T07:43:38.525" v="1163" actId="20577"/>
          <ac:spMkLst>
            <pc:docMk/>
            <pc:sldMk cId="3081385903" sldId="576"/>
            <ac:spMk id="3" creationId="{AB1C04DB-E2B8-E49D-0E7D-20B8ECF95411}"/>
          </ac:spMkLst>
        </pc:spChg>
        <pc:spChg chg="mod">
          <ac:chgData name="Bai Ping" userId="52f0926f-ff59-4160-b134-2541fe002506" providerId="ADAL" clId="{D23DBDB6-E90A-4D9C-B37D-BCF4B2990622}" dt="2025-03-08T07:42:19.163" v="1151" actId="404"/>
          <ac:spMkLst>
            <pc:docMk/>
            <pc:sldMk cId="3081385903" sldId="576"/>
            <ac:spMk id="27" creationId="{8C118623-3014-836B-10A1-5211EF7C9BE5}"/>
          </ac:spMkLst>
        </pc:spChg>
        <pc:spChg chg="mod">
          <ac:chgData name="Bai Ping" userId="52f0926f-ff59-4160-b134-2541fe002506" providerId="ADAL" clId="{D23DBDB6-E90A-4D9C-B37D-BCF4B2990622}" dt="2025-03-08T07:42:19.163" v="1151" actId="404"/>
          <ac:spMkLst>
            <pc:docMk/>
            <pc:sldMk cId="3081385903" sldId="576"/>
            <ac:spMk id="30" creationId="{664BBE32-4F96-9FBE-3192-A75A5FB4A9A0}"/>
          </ac:spMkLst>
        </pc:spChg>
        <pc:spChg chg="mod">
          <ac:chgData name="Bai Ping" userId="52f0926f-ff59-4160-b134-2541fe002506" providerId="ADAL" clId="{D23DBDB6-E90A-4D9C-B37D-BCF4B2990622}" dt="2025-03-08T07:42:24.742" v="1152" actId="404"/>
          <ac:spMkLst>
            <pc:docMk/>
            <pc:sldMk cId="3081385903" sldId="576"/>
            <ac:spMk id="34" creationId="{9B8C1FB6-5EB5-19B4-4CBA-BE8B2D112D99}"/>
          </ac:spMkLst>
        </pc:spChg>
        <pc:spChg chg="mod">
          <ac:chgData name="Bai Ping" userId="52f0926f-ff59-4160-b134-2541fe002506" providerId="ADAL" clId="{D23DBDB6-E90A-4D9C-B37D-BCF4B2990622}" dt="2025-03-08T07:42:24.742" v="1152" actId="404"/>
          <ac:spMkLst>
            <pc:docMk/>
            <pc:sldMk cId="3081385903" sldId="576"/>
            <ac:spMk id="38" creationId="{7FF67B31-B575-EE74-CC43-6C2BC09F3E53}"/>
          </ac:spMkLst>
        </pc:spChg>
        <pc:spChg chg="mod ord">
          <ac:chgData name="Bai Ping" userId="52f0926f-ff59-4160-b134-2541fe002506" providerId="ADAL" clId="{D23DBDB6-E90A-4D9C-B37D-BCF4B2990622}" dt="2025-03-08T07:44:42.278" v="1173" actId="404"/>
          <ac:spMkLst>
            <pc:docMk/>
            <pc:sldMk cId="3081385903" sldId="576"/>
            <ac:spMk id="41" creationId="{03A9D8CE-D053-F193-6E23-A0DC74BC9FD6}"/>
          </ac:spMkLst>
        </pc:spChg>
        <pc:spChg chg="mod">
          <ac:chgData name="Bai Ping" userId="52f0926f-ff59-4160-b134-2541fe002506" providerId="ADAL" clId="{D23DBDB6-E90A-4D9C-B37D-BCF4B2990622}" dt="2025-03-08T07:45:06.880" v="1177" actId="1076"/>
          <ac:spMkLst>
            <pc:docMk/>
            <pc:sldMk cId="3081385903" sldId="576"/>
            <ac:spMk id="42" creationId="{24049178-2527-5578-8255-04D5EDC927F7}"/>
          </ac:spMkLst>
        </pc:spChg>
        <pc:spChg chg="del mod">
          <ac:chgData name="Bai Ping" userId="52f0926f-ff59-4160-b134-2541fe002506" providerId="ADAL" clId="{D23DBDB6-E90A-4D9C-B37D-BCF4B2990622}" dt="2025-03-08T07:41:00.175" v="1136" actId="478"/>
          <ac:spMkLst>
            <pc:docMk/>
            <pc:sldMk cId="3081385903" sldId="576"/>
            <ac:spMk id="44" creationId="{7161AA8D-8230-C9A3-B838-C3BC5740290F}"/>
          </ac:spMkLst>
        </pc:spChg>
        <pc:grpChg chg="add mod">
          <ac:chgData name="Bai Ping" userId="52f0926f-ff59-4160-b134-2541fe002506" providerId="ADAL" clId="{D23DBDB6-E90A-4D9C-B37D-BCF4B2990622}" dt="2025-03-08T07:44:52.902" v="1174" actId="1076"/>
          <ac:grpSpMkLst>
            <pc:docMk/>
            <pc:sldMk cId="3081385903" sldId="576"/>
            <ac:grpSpMk id="4" creationId="{CD3ABDEC-49A3-7EC6-EA32-402E1660C5C3}"/>
          </ac:grpSpMkLst>
        </pc:grpChg>
        <pc:grpChg chg="mod">
          <ac:chgData name="Bai Ping" userId="52f0926f-ff59-4160-b134-2541fe002506" providerId="ADAL" clId="{D23DBDB6-E90A-4D9C-B37D-BCF4B2990622}" dt="2025-03-08T07:44:29.450" v="1172" actId="1076"/>
          <ac:grpSpMkLst>
            <pc:docMk/>
            <pc:sldMk cId="3081385903" sldId="576"/>
            <ac:grpSpMk id="25" creationId="{1A21C418-F38C-B01C-B498-24D00928D228}"/>
          </ac:grpSpMkLst>
        </pc:grpChg>
        <pc:grpChg chg="mod">
          <ac:chgData name="Bai Ping" userId="52f0926f-ff59-4160-b134-2541fe002506" providerId="ADAL" clId="{D23DBDB6-E90A-4D9C-B37D-BCF4B2990622}" dt="2025-03-08T07:44:25.635" v="1171" actId="1076"/>
          <ac:grpSpMkLst>
            <pc:docMk/>
            <pc:sldMk cId="3081385903" sldId="576"/>
            <ac:grpSpMk id="32" creationId="{1CFE8730-F516-33F4-9791-8D802FE28A38}"/>
          </ac:grpSpMkLst>
        </pc:grpChg>
        <pc:picChg chg="mod">
          <ac:chgData name="Bai Ping" userId="52f0926f-ff59-4160-b134-2541fe002506" providerId="ADAL" clId="{D23DBDB6-E90A-4D9C-B37D-BCF4B2990622}" dt="2025-03-06T14:18:14.804" v="992" actId="1076"/>
          <ac:picMkLst>
            <pc:docMk/>
            <pc:sldMk cId="3081385903" sldId="576"/>
            <ac:picMk id="28" creationId="{93CCEA09-A99A-1B93-CFCD-0C28E808E4C6}"/>
          </ac:picMkLst>
        </pc:picChg>
        <pc:picChg chg="mod">
          <ac:chgData name="Bai Ping" userId="52f0926f-ff59-4160-b134-2541fe002506" providerId="ADAL" clId="{D23DBDB6-E90A-4D9C-B37D-BCF4B2990622}" dt="2025-03-08T07:45:02.901" v="1176" actId="1076"/>
          <ac:picMkLst>
            <pc:docMk/>
            <pc:sldMk cId="3081385903" sldId="576"/>
            <ac:picMk id="43" creationId="{0DE99124-9BF1-D898-9980-6A6E0644F94F}"/>
          </ac:picMkLst>
        </pc:picChg>
      </pc:sldChg>
      <pc:sldChg chg="new del">
        <pc:chgData name="Bai Ping" userId="52f0926f-ff59-4160-b134-2541fe002506" providerId="ADAL" clId="{D23DBDB6-E90A-4D9C-B37D-BCF4B2990622}" dt="2025-03-06T00:21:32.997" v="3" actId="47"/>
        <pc:sldMkLst>
          <pc:docMk/>
          <pc:sldMk cId="1990489915" sldId="577"/>
        </pc:sldMkLst>
      </pc:sldChg>
      <pc:sldChg chg="add del ord">
        <pc:chgData name="Bai Ping" userId="52f0926f-ff59-4160-b134-2541fe002506" providerId="ADAL" clId="{D23DBDB6-E90A-4D9C-B37D-BCF4B2990622}" dt="2025-03-06T02:30:08.224" v="389" actId="47"/>
        <pc:sldMkLst>
          <pc:docMk/>
          <pc:sldMk cId="3623389637" sldId="577"/>
        </pc:sldMkLst>
      </pc:sldChg>
      <pc:sldChg chg="modSp mod modCm">
        <pc:chgData name="Bai Ping" userId="52f0926f-ff59-4160-b134-2541fe002506" providerId="ADAL" clId="{D23DBDB6-E90A-4D9C-B37D-BCF4B2990622}" dt="2025-03-06T14:31:24.275" v="1096" actId="20577"/>
        <pc:sldMkLst>
          <pc:docMk/>
          <pc:sldMk cId="741122645" sldId="578"/>
        </pc:sldMkLst>
        <pc:spChg chg="mod">
          <ac:chgData name="Bai Ping" userId="52f0926f-ff59-4160-b134-2541fe002506" providerId="ADAL" clId="{D23DBDB6-E90A-4D9C-B37D-BCF4B2990622}" dt="2025-03-06T14:05:57.488" v="909"/>
          <ac:spMkLst>
            <pc:docMk/>
            <pc:sldMk cId="741122645" sldId="578"/>
            <ac:spMk id="2" creationId="{73F1CB0B-8D47-E38E-EF8B-9F61653C7655}"/>
          </ac:spMkLst>
        </pc:spChg>
        <pc:spChg chg="mod">
          <ac:chgData name="Bai Ping" userId="52f0926f-ff59-4160-b134-2541fe002506" providerId="ADAL" clId="{D23DBDB6-E90A-4D9C-B37D-BCF4B2990622}" dt="2025-03-06T14:31:24.275" v="1096" actId="20577"/>
          <ac:spMkLst>
            <pc:docMk/>
            <pc:sldMk cId="741122645" sldId="578"/>
            <ac:spMk id="3" creationId="{D9AC5310-05BD-0537-5C10-C17B53A8FA7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ai Ping" userId="52f0926f-ff59-4160-b134-2541fe002506" providerId="ADAL" clId="{D23DBDB6-E90A-4D9C-B37D-BCF4B2990622}" dt="2025-03-06T14:31:24.275" v="1096" actId="20577"/>
              <pc2:cmMkLst xmlns:pc2="http://schemas.microsoft.com/office/powerpoint/2019/9/main/command">
                <pc:docMk/>
                <pc:sldMk cId="741122645" sldId="578"/>
                <pc2:cmMk id="{0F203708-81CA-443E-8C05-94FD87A0447B}"/>
              </pc2:cmMkLst>
            </pc226:cmChg>
          </p:ext>
        </pc:extLst>
      </pc:sldChg>
      <pc:sldChg chg="delSp modSp new del mod modClrScheme chgLayout">
        <pc:chgData name="Bai Ping" userId="52f0926f-ff59-4160-b134-2541fe002506" providerId="ADAL" clId="{D23DBDB6-E90A-4D9C-B37D-BCF4B2990622}" dt="2025-03-08T08:09:32.299" v="1334" actId="47"/>
        <pc:sldMkLst>
          <pc:docMk/>
          <pc:sldMk cId="4280625953" sldId="579"/>
        </pc:sldMkLst>
        <pc:spChg chg="mod ord">
          <ac:chgData name="Bai Ping" userId="52f0926f-ff59-4160-b134-2541fe002506" providerId="ADAL" clId="{D23DBDB6-E90A-4D9C-B37D-BCF4B2990622}" dt="2025-03-06T14:24:41.833" v="1047" actId="14100"/>
          <ac:spMkLst>
            <pc:docMk/>
            <pc:sldMk cId="4280625953" sldId="579"/>
            <ac:spMk id="2" creationId="{1D9CBC20-7291-E8A3-4458-87AB9C189B39}"/>
          </ac:spMkLst>
        </pc:spChg>
        <pc:spChg chg="mod">
          <ac:chgData name="Bai Ping" userId="52f0926f-ff59-4160-b134-2541fe002506" providerId="ADAL" clId="{D23DBDB6-E90A-4D9C-B37D-BCF4B2990622}" dt="2025-03-06T14:25:10.549" v="1054" actId="1076"/>
          <ac:spMkLst>
            <pc:docMk/>
            <pc:sldMk cId="4280625953" sldId="579"/>
            <ac:spMk id="6" creationId="{C53C987A-B3A7-AF54-17F3-9ECCA2B6951E}"/>
          </ac:spMkLst>
        </pc:spChg>
        <pc:picChg chg="mod">
          <ac:chgData name="Bai Ping" userId="52f0926f-ff59-4160-b134-2541fe002506" providerId="ADAL" clId="{D23DBDB6-E90A-4D9C-B37D-BCF4B2990622}" dt="2025-03-06T14:25:01.243" v="1053" actId="1076"/>
          <ac:picMkLst>
            <pc:docMk/>
            <pc:sldMk cId="4280625953" sldId="579"/>
            <ac:picMk id="4" creationId="{FFD21E49-4532-4FDB-05B8-1A0330E556CA}"/>
          </ac:picMkLst>
        </pc:picChg>
      </pc:sldChg>
      <pc:sldChg chg="addSp delSp modSp new del mod">
        <pc:chgData name="Bai Ping" userId="52f0926f-ff59-4160-b134-2541fe002506" providerId="ADAL" clId="{D23DBDB6-E90A-4D9C-B37D-BCF4B2990622}" dt="2025-03-06T09:57:35.398" v="760" actId="47"/>
        <pc:sldMkLst>
          <pc:docMk/>
          <pc:sldMk cId="4059610622" sldId="580"/>
        </pc:sldMkLst>
      </pc:sldChg>
      <pc:sldChg chg="modSp del mod">
        <pc:chgData name="Bai Ping" userId="52f0926f-ff59-4160-b134-2541fe002506" providerId="ADAL" clId="{D23DBDB6-E90A-4D9C-B37D-BCF4B2990622}" dt="2025-03-08T02:17:49.091" v="1124" actId="47"/>
        <pc:sldMkLst>
          <pc:docMk/>
          <pc:sldMk cId="2149384663" sldId="581"/>
        </pc:sldMkLst>
      </pc:sldChg>
      <pc:sldChg chg="modSp del mod modClrScheme chgLayout">
        <pc:chgData name="Bai Ping" userId="52f0926f-ff59-4160-b134-2541fe002506" providerId="ADAL" clId="{D23DBDB6-E90A-4D9C-B37D-BCF4B2990622}" dt="2025-03-08T02:19:00.785" v="1127" actId="47"/>
        <pc:sldMkLst>
          <pc:docMk/>
          <pc:sldMk cId="1909377155" sldId="582"/>
        </pc:sldMkLst>
      </pc:sldChg>
      <pc:sldMasterChg chg="delSldLayout">
        <pc:chgData name="Bai Ping" userId="52f0926f-ff59-4160-b134-2541fe002506" providerId="ADAL" clId="{D23DBDB6-E90A-4D9C-B37D-BCF4B2990622}" dt="2025-03-06T02:29:04.850" v="388" actId="47"/>
        <pc:sldMasterMkLst>
          <pc:docMk/>
          <pc:sldMasterMk cId="1498014473" sldId="2147483648"/>
        </pc:sldMasterMkLst>
        <pc:sldLayoutChg chg="del">
          <pc:chgData name="Bai Ping" userId="52f0926f-ff59-4160-b134-2541fe002506" providerId="ADAL" clId="{D23DBDB6-E90A-4D9C-B37D-BCF4B2990622}" dt="2025-03-06T02:29:04.850" v="388" actId="47"/>
          <pc:sldLayoutMkLst>
            <pc:docMk/>
            <pc:sldMasterMk cId="1498014473" sldId="2147483648"/>
            <pc:sldLayoutMk cId="2890051204" sldId="2147483660"/>
          </pc:sldLayoutMkLst>
        </pc:sldLayoutChg>
      </pc:sldMasterChg>
      <pc:sldMasterChg chg="modSldLayout">
        <pc:chgData name="Bai Ping" userId="52f0926f-ff59-4160-b134-2541fe002506" providerId="ADAL" clId="{D23DBDB6-E90A-4D9C-B37D-BCF4B2990622}" dt="2025-03-06T14:10:00.451" v="924" actId="207"/>
        <pc:sldMasterMkLst>
          <pc:docMk/>
          <pc:sldMasterMk cId="3097276341" sldId="2147483660"/>
        </pc:sldMasterMkLst>
        <pc:sldLayoutChg chg="modSp">
          <pc:chgData name="Bai Ping" userId="52f0926f-ff59-4160-b134-2541fe002506" providerId="ADAL" clId="{D23DBDB6-E90A-4D9C-B37D-BCF4B2990622}" dt="2025-03-06T14:10:00.451" v="924" actId="207"/>
          <pc:sldLayoutMkLst>
            <pc:docMk/>
            <pc:sldMasterMk cId="3097276341" sldId="2147483660"/>
            <pc:sldLayoutMk cId="3963268246" sldId="2147483661"/>
          </pc:sldLayoutMkLst>
          <pc:spChg chg="mod">
            <ac:chgData name="Bai Ping" userId="52f0926f-ff59-4160-b134-2541fe002506" providerId="ADAL" clId="{D23DBDB6-E90A-4D9C-B37D-BCF4B2990622}" dt="2025-03-06T14:09:53.687" v="923" actId="207"/>
            <ac:spMkLst>
              <pc:docMk/>
              <pc:sldMasterMk cId="3097276341" sldId="2147483660"/>
              <pc:sldLayoutMk cId="3963268246" sldId="2147483661"/>
              <ac:spMk id="2" creationId="{00000000-0000-0000-0000-000000000000}"/>
            </ac:spMkLst>
          </pc:spChg>
          <pc:spChg chg="mod">
            <ac:chgData name="Bai Ping" userId="52f0926f-ff59-4160-b134-2541fe002506" providerId="ADAL" clId="{D23DBDB6-E90A-4D9C-B37D-BCF4B2990622}" dt="2025-03-06T14:10:00.451" v="924" actId="207"/>
            <ac:spMkLst>
              <pc:docMk/>
              <pc:sldMasterMk cId="3097276341" sldId="2147483660"/>
              <pc:sldLayoutMk cId="3963268246" sldId="2147483661"/>
              <ac:spMk id="3" creationId="{00000000-0000-0000-0000-000000000000}"/>
            </ac:spMkLst>
          </pc:spChg>
        </pc:sldLayoutChg>
      </pc:sldMasterChg>
      <pc:sldMasterChg chg="new del mod addSldLayout">
        <pc:chgData name="Bai Ping" userId="52f0926f-ff59-4160-b134-2541fe002506" providerId="ADAL" clId="{D23DBDB6-E90A-4D9C-B37D-BCF4B2990622}" dt="2025-03-06T13:59:07.278" v="906" actId="2696"/>
        <pc:sldMasterMkLst>
          <pc:docMk/>
          <pc:sldMasterMk cId="3474576763" sldId="2147483660"/>
        </pc:sldMasterMkLst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3450085899" sldId="2147483661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3108672946" sldId="2147483662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4164915924" sldId="2147483663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502244443" sldId="2147483664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3218015020" sldId="2147483665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2496170304" sldId="2147483666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2339109660" sldId="2147483667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2140992158" sldId="2147483668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36607709" sldId="2147483669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2983045596" sldId="2147483670"/>
          </pc:sldLayoutMkLst>
        </pc:sldLayoutChg>
        <pc:sldLayoutChg chg="new replId">
          <pc:chgData name="Bai Ping" userId="52f0926f-ff59-4160-b134-2541fe002506" providerId="ADAL" clId="{D23DBDB6-E90A-4D9C-B37D-BCF4B2990622}" dt="2025-03-06T13:58:47.384" v="903" actId="6938"/>
          <pc:sldLayoutMkLst>
            <pc:docMk/>
            <pc:sldMasterMk cId="3474576763" sldId="2147483660"/>
            <pc:sldLayoutMk cId="4117819757" sldId="2147483671"/>
          </pc:sldLayoutMkLst>
        </pc:sldLayoutChg>
      </pc:sldMasterChg>
      <pc:sldMasterChg chg="new del mod addSldLayout">
        <pc:chgData name="Bai Ping" userId="52f0926f-ff59-4160-b134-2541fe002506" providerId="ADAL" clId="{D23DBDB6-E90A-4D9C-B37D-BCF4B2990622}" dt="2025-03-06T13:59:11.119" v="907" actId="2696"/>
        <pc:sldMasterMkLst>
          <pc:docMk/>
          <pc:sldMasterMk cId="1807304484" sldId="2147483672"/>
        </pc:sldMasterMkLst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1749963494" sldId="2147483673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3817677088" sldId="2147483674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2002086681" sldId="2147483675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878747371" sldId="2147483676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3933038245" sldId="2147483677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366515391" sldId="2147483678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3941977506" sldId="2147483679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1944829744" sldId="2147483680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3336734947" sldId="2147483681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1669027741" sldId="2147483682"/>
          </pc:sldLayoutMkLst>
        </pc:sldLayoutChg>
        <pc:sldLayoutChg chg="new replId">
          <pc:chgData name="Bai Ping" userId="52f0926f-ff59-4160-b134-2541fe002506" providerId="ADAL" clId="{D23DBDB6-E90A-4D9C-B37D-BCF4B2990622}" dt="2025-03-06T13:58:49.467" v="904" actId="6938"/>
          <pc:sldLayoutMkLst>
            <pc:docMk/>
            <pc:sldMasterMk cId="1807304484" sldId="2147483672"/>
            <pc:sldLayoutMk cId="3427951465" sldId="2147483683"/>
          </pc:sldLayoutMkLst>
        </pc:sldLayoutChg>
      </pc:sldMasterChg>
      <pc:sldMasterChg chg="new del mod addSldLayout">
        <pc:chgData name="Bai Ping" userId="52f0926f-ff59-4160-b134-2541fe002506" providerId="ADAL" clId="{D23DBDB6-E90A-4D9C-B37D-BCF4B2990622}" dt="2025-03-06T13:59:15.126" v="908" actId="2696"/>
        <pc:sldMasterMkLst>
          <pc:docMk/>
          <pc:sldMasterMk cId="3439753347" sldId="2147483684"/>
        </pc:sldMasterMkLst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2689092056" sldId="2147483685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3364378605" sldId="2147483686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1895449920" sldId="2147483687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3511830983" sldId="2147483688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4283341168" sldId="2147483689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2302509912" sldId="2147483690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1975281404" sldId="2147483691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3614404503" sldId="2147483692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1077487831" sldId="2147483693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3322761737" sldId="2147483694"/>
          </pc:sldLayoutMkLst>
        </pc:sldLayoutChg>
        <pc:sldLayoutChg chg="new replId">
          <pc:chgData name="Bai Ping" userId="52f0926f-ff59-4160-b134-2541fe002506" providerId="ADAL" clId="{D23DBDB6-E90A-4D9C-B37D-BCF4B2990622}" dt="2025-03-06T13:58:50.369" v="905" actId="6938"/>
          <pc:sldLayoutMkLst>
            <pc:docMk/>
            <pc:sldMasterMk cId="3439753347" sldId="2147483684"/>
            <pc:sldLayoutMk cId="1580304850" sldId="2147483695"/>
          </pc:sldLayoutMkLst>
        </pc:sldLayoutChg>
      </pc:sldMasterChg>
    </pc:docChg>
  </pc:docChgLst>
  <pc:docChgLst>
    <pc:chgData name="Khoo Jun Yong" userId="S::khoojy@ihpc.a-star.edu.sg::fec8f19f-cdb3-4d36-8be6-b80cc109e5cf" providerId="AD" clId="Web-{D725B8CD-ABDF-4877-BCF7-8A09444F3C5E}"/>
    <pc:docChg chg="addSld modSld">
      <pc:chgData name="Khoo Jun Yong" userId="S::khoojy@ihpc.a-star.edu.sg::fec8f19f-cdb3-4d36-8be6-b80cc109e5cf" providerId="AD" clId="Web-{D725B8CD-ABDF-4877-BCF7-8A09444F3C5E}" dt="2025-03-06T11:10:56.828" v="164" actId="1076"/>
      <pc:docMkLst>
        <pc:docMk/>
      </pc:docMkLst>
      <pc:sldChg chg="addSp modSp">
        <pc:chgData name="Khoo Jun Yong" userId="S::khoojy@ihpc.a-star.edu.sg::fec8f19f-cdb3-4d36-8be6-b80cc109e5cf" providerId="AD" clId="Web-{D725B8CD-ABDF-4877-BCF7-8A09444F3C5E}" dt="2025-03-06T11:05:54.599" v="137" actId="1076"/>
        <pc:sldMkLst>
          <pc:docMk/>
          <pc:sldMk cId="3533157882" sldId="266"/>
        </pc:sldMkLst>
        <pc:spChg chg="mod">
          <ac:chgData name="Khoo Jun Yong" userId="S::khoojy@ihpc.a-star.edu.sg::fec8f19f-cdb3-4d36-8be6-b80cc109e5cf" providerId="AD" clId="Web-{D725B8CD-ABDF-4877-BCF7-8A09444F3C5E}" dt="2025-03-06T11:04:08.720" v="110" actId="1076"/>
          <ac:spMkLst>
            <pc:docMk/>
            <pc:sldMk cId="3533157882" sldId="266"/>
            <ac:spMk id="2" creationId="{74A56CC8-47A6-9C95-2D8C-E143DDEC70B6}"/>
          </ac:spMkLst>
        </pc:spChg>
        <pc:spChg chg="mod">
          <ac:chgData name="Khoo Jun Yong" userId="S::khoojy@ihpc.a-star.edu.sg::fec8f19f-cdb3-4d36-8be6-b80cc109e5cf" providerId="AD" clId="Web-{D725B8CD-ABDF-4877-BCF7-8A09444F3C5E}" dt="2025-03-06T11:05:54.599" v="137" actId="1076"/>
          <ac:spMkLst>
            <pc:docMk/>
            <pc:sldMk cId="3533157882" sldId="266"/>
            <ac:spMk id="3" creationId="{20D93059-351A-9307-F696-C64B6C536E45}"/>
          </ac:spMkLst>
        </pc:spChg>
        <pc:picChg chg="add mod">
          <ac:chgData name="Khoo Jun Yong" userId="S::khoojy@ihpc.a-star.edu.sg::fec8f19f-cdb3-4d36-8be6-b80cc109e5cf" providerId="AD" clId="Web-{D725B8CD-ABDF-4877-BCF7-8A09444F3C5E}" dt="2025-03-06T11:05:46.911" v="133" actId="1076"/>
          <ac:picMkLst>
            <pc:docMk/>
            <pc:sldMk cId="3533157882" sldId="266"/>
            <ac:picMk id="4" creationId="{09CE936C-E65C-2189-23F2-9BAC82B03D42}"/>
          </ac:picMkLst>
        </pc:picChg>
        <pc:picChg chg="add mod">
          <ac:chgData name="Khoo Jun Yong" userId="S::khoojy@ihpc.a-star.edu.sg::fec8f19f-cdb3-4d36-8be6-b80cc109e5cf" providerId="AD" clId="Web-{D725B8CD-ABDF-4877-BCF7-8A09444F3C5E}" dt="2025-03-06T11:05:46.942" v="134" actId="1076"/>
          <ac:picMkLst>
            <pc:docMk/>
            <pc:sldMk cId="3533157882" sldId="266"/>
            <ac:picMk id="5" creationId="{C89C2857-DF55-1682-7661-F4EA10105ED2}"/>
          </ac:picMkLst>
        </pc:picChg>
      </pc:sldChg>
      <pc:sldChg chg="addSp delSp modSp new">
        <pc:chgData name="Khoo Jun Yong" userId="S::khoojy@ihpc.a-star.edu.sg::fec8f19f-cdb3-4d36-8be6-b80cc109e5cf" providerId="AD" clId="Web-{D725B8CD-ABDF-4877-BCF7-8A09444F3C5E}" dt="2025-03-06T11:10:56.828" v="164" actId="1076"/>
        <pc:sldMkLst>
          <pc:docMk/>
          <pc:sldMk cId="1909377155" sldId="582"/>
        </pc:sldMkLst>
      </pc:sldChg>
    </pc:docChg>
  </pc:docChgLst>
  <pc:docChgLst>
    <pc:chgData name="Tan Kai Yong Andy" userId="S::tankya2@ihpc.a-star.edu.sg::3ea30517-a119-4ba4-8c3a-fe14b708288f" providerId="AD" clId="Web-{68FF21DE-B01F-E273-0534-77B03A44F8DB}"/>
    <pc:docChg chg="modSld">
      <pc:chgData name="Tan Kai Yong Andy" userId="S::tankya2@ihpc.a-star.edu.sg::3ea30517-a119-4ba4-8c3a-fe14b708288f" providerId="AD" clId="Web-{68FF21DE-B01F-E273-0534-77B03A44F8DB}" dt="2025-03-07T07:04:07.146" v="33" actId="1076"/>
      <pc:docMkLst>
        <pc:docMk/>
      </pc:docMkLst>
      <pc:sldChg chg="modSp">
        <pc:chgData name="Tan Kai Yong Andy" userId="S::tankya2@ihpc.a-star.edu.sg::3ea30517-a119-4ba4-8c3a-fe14b708288f" providerId="AD" clId="Web-{68FF21DE-B01F-E273-0534-77B03A44F8DB}" dt="2025-03-07T06:15:08.650" v="16" actId="20577"/>
        <pc:sldMkLst>
          <pc:docMk/>
          <pc:sldMk cId="3920546585" sldId="256"/>
        </pc:sldMkLst>
        <pc:spChg chg="mod">
          <ac:chgData name="Tan Kai Yong Andy" userId="S::tankya2@ihpc.a-star.edu.sg::3ea30517-a119-4ba4-8c3a-fe14b708288f" providerId="AD" clId="Web-{68FF21DE-B01F-E273-0534-77B03A44F8DB}" dt="2025-03-07T06:15:08.650" v="16" actId="20577"/>
          <ac:spMkLst>
            <pc:docMk/>
            <pc:sldMk cId="3920546585" sldId="256"/>
            <ac:spMk id="3" creationId="{90E60BBC-D4B8-D563-C24A-108A5B7EBB3A}"/>
          </ac:spMkLst>
        </pc:spChg>
      </pc:sldChg>
      <pc:sldChg chg="modSp">
        <pc:chgData name="Tan Kai Yong Andy" userId="S::tankya2@ihpc.a-star.edu.sg::3ea30517-a119-4ba4-8c3a-fe14b708288f" providerId="AD" clId="Web-{68FF21DE-B01F-E273-0534-77B03A44F8DB}" dt="2025-03-07T02:01:28.978" v="9" actId="1076"/>
        <pc:sldMkLst>
          <pc:docMk/>
          <pc:sldMk cId="328984308" sldId="260"/>
        </pc:sldMkLst>
        <pc:spChg chg="mod">
          <ac:chgData name="Tan Kai Yong Andy" userId="S::tankya2@ihpc.a-star.edu.sg::3ea30517-a119-4ba4-8c3a-fe14b708288f" providerId="AD" clId="Web-{68FF21DE-B01F-E273-0534-77B03A44F8DB}" dt="2025-03-07T02:00:44.462" v="4" actId="1076"/>
          <ac:spMkLst>
            <pc:docMk/>
            <pc:sldMk cId="328984308" sldId="260"/>
            <ac:spMk id="5" creationId="{AEEC1240-69AE-08BA-ABCD-4A75DD7DA55C}"/>
          </ac:spMkLst>
        </pc:spChg>
        <pc:spChg chg="mod">
          <ac:chgData name="Tan Kai Yong Andy" userId="S::tankya2@ihpc.a-star.edu.sg::3ea30517-a119-4ba4-8c3a-fe14b708288f" providerId="AD" clId="Web-{68FF21DE-B01F-E273-0534-77B03A44F8DB}" dt="2025-03-07T02:01:28.978" v="9" actId="1076"/>
          <ac:spMkLst>
            <pc:docMk/>
            <pc:sldMk cId="328984308" sldId="260"/>
            <ac:spMk id="10" creationId="{54A8FB14-84BC-D71F-196B-57E5046AC5CB}"/>
          </ac:spMkLst>
        </pc:spChg>
        <pc:grpChg chg="mod">
          <ac:chgData name="Tan Kai Yong Andy" userId="S::tankya2@ihpc.a-star.edu.sg::3ea30517-a119-4ba4-8c3a-fe14b708288f" providerId="AD" clId="Web-{68FF21DE-B01F-E273-0534-77B03A44F8DB}" dt="2025-03-07T02:00:49.868" v="5" actId="14100"/>
          <ac:grpSpMkLst>
            <pc:docMk/>
            <pc:sldMk cId="328984308" sldId="260"/>
            <ac:grpSpMk id="22" creationId="{1404B33B-F261-B3C8-BD01-2137F0847989}"/>
          </ac:grpSpMkLst>
        </pc:grpChg>
      </pc:sldChg>
      <pc:sldChg chg="addSp modSp">
        <pc:chgData name="Tan Kai Yong Andy" userId="S::tankya2@ihpc.a-star.edu.sg::3ea30517-a119-4ba4-8c3a-fe14b708288f" providerId="AD" clId="Web-{68FF21DE-B01F-E273-0534-77B03A44F8DB}" dt="2025-03-07T06:59:44.483" v="31" actId="1076"/>
        <pc:sldMkLst>
          <pc:docMk/>
          <pc:sldMk cId="3484917517" sldId="267"/>
        </pc:sldMkLst>
        <pc:spChg chg="add mod">
          <ac:chgData name="Tan Kai Yong Andy" userId="S::tankya2@ihpc.a-star.edu.sg::3ea30517-a119-4ba4-8c3a-fe14b708288f" providerId="AD" clId="Web-{68FF21DE-B01F-E273-0534-77B03A44F8DB}" dt="2025-03-07T06:59:24.561" v="29" actId="1076"/>
          <ac:spMkLst>
            <pc:docMk/>
            <pc:sldMk cId="3484917517" sldId="267"/>
            <ac:spMk id="4" creationId="{1EA4B4AE-53D1-712C-A0C6-846620CF90A3}"/>
          </ac:spMkLst>
        </pc:spChg>
        <pc:spChg chg="mod">
          <ac:chgData name="Tan Kai Yong Andy" userId="S::tankya2@ihpc.a-star.edu.sg::3ea30517-a119-4ba4-8c3a-fe14b708288f" providerId="AD" clId="Web-{68FF21DE-B01F-E273-0534-77B03A44F8DB}" dt="2025-03-07T06:59:44.483" v="31" actId="1076"/>
          <ac:spMkLst>
            <pc:docMk/>
            <pc:sldMk cId="3484917517" sldId="267"/>
            <ac:spMk id="5" creationId="{6F0CF39F-2C7B-37F7-9773-A8F5F966907F}"/>
          </ac:spMkLst>
        </pc:spChg>
        <pc:picChg chg="mod">
          <ac:chgData name="Tan Kai Yong Andy" userId="S::tankya2@ihpc.a-star.edu.sg::3ea30517-a119-4ba4-8c3a-fe14b708288f" providerId="AD" clId="Web-{68FF21DE-B01F-E273-0534-77B03A44F8DB}" dt="2025-03-07T06:59:36.905" v="30" actId="1076"/>
          <ac:picMkLst>
            <pc:docMk/>
            <pc:sldMk cId="3484917517" sldId="267"/>
            <ac:picMk id="6" creationId="{834ED7D7-A7CE-3FEB-5254-C49FF2D14935}"/>
          </ac:picMkLst>
        </pc:picChg>
      </pc:sldChg>
      <pc:sldChg chg="modSp">
        <pc:chgData name="Tan Kai Yong Andy" userId="S::tankya2@ihpc.a-star.edu.sg::3ea30517-a119-4ba4-8c3a-fe14b708288f" providerId="AD" clId="Web-{68FF21DE-B01F-E273-0534-77B03A44F8DB}" dt="2025-03-07T07:04:07.146" v="33" actId="1076"/>
        <pc:sldMkLst>
          <pc:docMk/>
          <pc:sldMk cId="4280625953" sldId="579"/>
        </pc:sldMkLst>
        <pc:picChg chg="mod">
          <ac:chgData name="Tan Kai Yong Andy" userId="S::tankya2@ihpc.a-star.edu.sg::3ea30517-a119-4ba4-8c3a-fe14b708288f" providerId="AD" clId="Web-{68FF21DE-B01F-E273-0534-77B03A44F8DB}" dt="2025-03-07T07:04:07.146" v="33" actId="1076"/>
          <ac:picMkLst>
            <pc:docMk/>
            <pc:sldMk cId="4280625953" sldId="579"/>
            <ac:picMk id="4" creationId="{FFD21E49-4532-4FDB-05B8-1A0330E556CA}"/>
          </ac:picMkLst>
        </pc:picChg>
      </pc:sldChg>
    </pc:docChg>
  </pc:docChgLst>
  <pc:docChgLst>
    <pc:chgData name="Khoo Jun Yong" userId="fec8f19f-cdb3-4d36-8be6-b80cc109e5cf" providerId="ADAL" clId="{199792C0-5432-7346-B372-5DBF786538BF}"/>
    <pc:docChg chg="undo redo custSel modSld">
      <pc:chgData name="Khoo Jun Yong" userId="fec8f19f-cdb3-4d36-8be6-b80cc109e5cf" providerId="ADAL" clId="{199792C0-5432-7346-B372-5DBF786538BF}" dt="2025-03-08T08:10:58.666" v="534"/>
      <pc:docMkLst>
        <pc:docMk/>
      </pc:docMkLst>
      <pc:sldChg chg="modSp mod modNotesTx">
        <pc:chgData name="Khoo Jun Yong" userId="fec8f19f-cdb3-4d36-8be6-b80cc109e5cf" providerId="ADAL" clId="{199792C0-5432-7346-B372-5DBF786538BF}" dt="2025-03-08T04:53:09.656" v="189" actId="20577"/>
        <pc:sldMkLst>
          <pc:docMk/>
          <pc:sldMk cId="516256994" sldId="263"/>
        </pc:sldMkLst>
        <pc:spChg chg="mod">
          <ac:chgData name="Khoo Jun Yong" userId="fec8f19f-cdb3-4d36-8be6-b80cc109e5cf" providerId="ADAL" clId="{199792C0-5432-7346-B372-5DBF786538BF}" dt="2025-03-07T08:46:24.016" v="49" actId="1076"/>
          <ac:spMkLst>
            <pc:docMk/>
            <pc:sldMk cId="516256994" sldId="263"/>
            <ac:spMk id="3" creationId="{FEA0D421-5F86-CB99-690C-351478A363B6}"/>
          </ac:spMkLst>
        </pc:spChg>
        <pc:picChg chg="mod">
          <ac:chgData name="Khoo Jun Yong" userId="fec8f19f-cdb3-4d36-8be6-b80cc109e5cf" providerId="ADAL" clId="{199792C0-5432-7346-B372-5DBF786538BF}" dt="2025-03-07T08:46:29.663" v="50" actId="1076"/>
          <ac:picMkLst>
            <pc:docMk/>
            <pc:sldMk cId="516256994" sldId="263"/>
            <ac:picMk id="4" creationId="{8D6DFBCB-CC7F-2409-83A1-9D9E4CACBBB7}"/>
          </ac:picMkLst>
        </pc:picChg>
      </pc:sldChg>
      <pc:sldChg chg="modSp mod modNotesTx">
        <pc:chgData name="Khoo Jun Yong" userId="fec8f19f-cdb3-4d36-8be6-b80cc109e5cf" providerId="ADAL" clId="{199792C0-5432-7346-B372-5DBF786538BF}" dt="2025-03-08T05:01:54.718" v="402" actId="20577"/>
        <pc:sldMkLst>
          <pc:docMk/>
          <pc:sldMk cId="3533157882" sldId="266"/>
        </pc:sldMkLst>
        <pc:spChg chg="mod">
          <ac:chgData name="Khoo Jun Yong" userId="fec8f19f-cdb3-4d36-8be6-b80cc109e5cf" providerId="ADAL" clId="{199792C0-5432-7346-B372-5DBF786538BF}" dt="2025-03-08T04:57:54.965" v="260" actId="20577"/>
          <ac:spMkLst>
            <pc:docMk/>
            <pc:sldMk cId="3533157882" sldId="266"/>
            <ac:spMk id="2" creationId="{74A56CC8-47A6-9C95-2D8C-E143DDEC70B6}"/>
          </ac:spMkLst>
        </pc:spChg>
        <pc:spChg chg="mod">
          <ac:chgData name="Khoo Jun Yong" userId="fec8f19f-cdb3-4d36-8be6-b80cc109e5cf" providerId="ADAL" clId="{199792C0-5432-7346-B372-5DBF786538BF}" dt="2025-03-08T04:56:03.714" v="253" actId="20577"/>
          <ac:spMkLst>
            <pc:docMk/>
            <pc:sldMk cId="3533157882" sldId="266"/>
            <ac:spMk id="3" creationId="{20D93059-351A-9307-F696-C64B6C536E45}"/>
          </ac:spMkLst>
        </pc:spChg>
      </pc:sldChg>
      <pc:sldChg chg="modSp mod modNotesTx">
        <pc:chgData name="Khoo Jun Yong" userId="fec8f19f-cdb3-4d36-8be6-b80cc109e5cf" providerId="ADAL" clId="{199792C0-5432-7346-B372-5DBF786538BF}" dt="2025-03-08T08:10:58.666" v="534"/>
        <pc:sldMkLst>
          <pc:docMk/>
          <pc:sldMk cId="3081385903" sldId="576"/>
        </pc:sldMkLst>
        <pc:spChg chg="mod">
          <ac:chgData name="Khoo Jun Yong" userId="fec8f19f-cdb3-4d36-8be6-b80cc109e5cf" providerId="ADAL" clId="{199792C0-5432-7346-B372-5DBF786538BF}" dt="2025-03-07T08:52:33.981" v="128" actId="20577"/>
          <ac:spMkLst>
            <pc:docMk/>
            <pc:sldMk cId="3081385903" sldId="576"/>
            <ac:spMk id="44" creationId="{7161AA8D-8230-C9A3-B838-C3BC5740290F}"/>
          </ac:spMkLst>
        </pc:spChg>
      </pc:sldChg>
      <pc:sldChg chg="mod modShow">
        <pc:chgData name="Khoo Jun Yong" userId="fec8f19f-cdb3-4d36-8be6-b80cc109e5cf" providerId="ADAL" clId="{199792C0-5432-7346-B372-5DBF786538BF}" dt="2025-03-07T08:33:25.317" v="0" actId="729"/>
        <pc:sldMkLst>
          <pc:docMk/>
          <pc:sldMk cId="1909377155" sldId="582"/>
        </pc:sldMkLst>
      </pc:sldChg>
    </pc:docChg>
  </pc:docChgLst>
  <pc:docChgLst>
    <pc:chgData name="Ren Hengjiang" userId="S::renh@ihpc.a-star.edu.sg::ad783a98-ac5e-4614-97ab-91af4f9f4c2a" providerId="AD" clId="Web-{96480E2B-03FA-FFFF-0983-4F80A573B18D}"/>
    <pc:docChg chg="mod">
      <pc:chgData name="Ren Hengjiang" userId="S::renh@ihpc.a-star.edu.sg::ad783a98-ac5e-4614-97ab-91af4f9f4c2a" providerId="AD" clId="Web-{96480E2B-03FA-FFFF-0983-4F80A573B18D}" dt="2025-03-05T09:21:36.581" v="0"/>
      <pc:docMkLst>
        <pc:docMk/>
      </pc:docMkLst>
    </pc:docChg>
  </pc:docChgLst>
  <pc:docChgLst>
    <pc:chgData name="Tan Kai Yong Andy" userId="S::tankya2@ihpc.a-star.edu.sg::3ea30517-a119-4ba4-8c3a-fe14b708288f" providerId="AD" clId="Web-{920A8AD0-84F6-6FF9-5C62-DB82A781E8AC}"/>
    <pc:docChg chg="modSld sldOrd">
      <pc:chgData name="Tan Kai Yong Andy" userId="S::tankya2@ihpc.a-star.edu.sg::3ea30517-a119-4ba4-8c3a-fe14b708288f" providerId="AD" clId="Web-{920A8AD0-84F6-6FF9-5C62-DB82A781E8AC}" dt="2025-03-08T06:36:34.411" v="10"/>
      <pc:docMkLst>
        <pc:docMk/>
      </pc:docMkLst>
      <pc:sldChg chg="modSp">
        <pc:chgData name="Tan Kai Yong Andy" userId="S::tankya2@ihpc.a-star.edu.sg::3ea30517-a119-4ba4-8c3a-fe14b708288f" providerId="AD" clId="Web-{920A8AD0-84F6-6FF9-5C62-DB82A781E8AC}" dt="2025-03-08T05:34:04.518" v="3" actId="1076"/>
        <pc:sldMkLst>
          <pc:docMk/>
          <pc:sldMk cId="328984308" sldId="260"/>
        </pc:sldMkLst>
        <pc:spChg chg="mod">
          <ac:chgData name="Tan Kai Yong Andy" userId="S::tankya2@ihpc.a-star.edu.sg::3ea30517-a119-4ba4-8c3a-fe14b708288f" providerId="AD" clId="Web-{920A8AD0-84F6-6FF9-5C62-DB82A781E8AC}" dt="2025-03-08T05:34:04.518" v="3" actId="1076"/>
          <ac:spMkLst>
            <pc:docMk/>
            <pc:sldMk cId="328984308" sldId="260"/>
            <ac:spMk id="5" creationId="{AEEC1240-69AE-08BA-ABCD-4A75DD7DA55C}"/>
          </ac:spMkLst>
        </pc:spChg>
      </pc:sldChg>
      <pc:sldChg chg="addSp delSp modSp">
        <pc:chgData name="Tan Kai Yong Andy" userId="S::tankya2@ihpc.a-star.edu.sg::3ea30517-a119-4ba4-8c3a-fe14b708288f" providerId="AD" clId="Web-{920A8AD0-84F6-6FF9-5C62-DB82A781E8AC}" dt="2025-03-08T06:01:01.080" v="8" actId="20577"/>
        <pc:sldMkLst>
          <pc:docMk/>
          <pc:sldMk cId="3484917517" sldId="267"/>
        </pc:sldMkLst>
        <pc:spChg chg="mod">
          <ac:chgData name="Tan Kai Yong Andy" userId="S::tankya2@ihpc.a-star.edu.sg::3ea30517-a119-4ba4-8c3a-fe14b708288f" providerId="AD" clId="Web-{920A8AD0-84F6-6FF9-5C62-DB82A781E8AC}" dt="2025-03-08T06:01:01.080" v="8" actId="20577"/>
          <ac:spMkLst>
            <pc:docMk/>
            <pc:sldMk cId="3484917517" sldId="267"/>
            <ac:spMk id="3" creationId="{F6678DD8-A5A8-6156-4422-F14B4251D304}"/>
          </ac:spMkLst>
        </pc:spChg>
        <pc:spChg chg="mod">
          <ac:chgData name="Tan Kai Yong Andy" userId="S::tankya2@ihpc.a-star.edu.sg::3ea30517-a119-4ba4-8c3a-fe14b708288f" providerId="AD" clId="Web-{920A8AD0-84F6-6FF9-5C62-DB82A781E8AC}" dt="2025-03-08T05:34:27.034" v="5" actId="20577"/>
          <ac:spMkLst>
            <pc:docMk/>
            <pc:sldMk cId="3484917517" sldId="267"/>
            <ac:spMk id="4" creationId="{1EA4B4AE-53D1-712C-A0C6-846620CF90A3}"/>
          </ac:spMkLst>
        </pc:spChg>
        <pc:picChg chg="del">
          <ac:chgData name="Tan Kai Yong Andy" userId="S::tankya2@ihpc.a-star.edu.sg::3ea30517-a119-4ba4-8c3a-fe14b708288f" providerId="AD" clId="Web-{920A8AD0-84F6-6FF9-5C62-DB82A781E8AC}" dt="2025-03-08T04:05:52.228" v="1"/>
          <ac:picMkLst>
            <pc:docMk/>
            <pc:sldMk cId="3484917517" sldId="267"/>
            <ac:picMk id="6" creationId="{834ED7D7-A7CE-3FEB-5254-C49FF2D14935}"/>
          </ac:picMkLst>
        </pc:picChg>
        <pc:picChg chg="add mod">
          <ac:chgData name="Tan Kai Yong Andy" userId="S::tankya2@ihpc.a-star.edu.sg::3ea30517-a119-4ba4-8c3a-fe14b708288f" providerId="AD" clId="Web-{920A8AD0-84F6-6FF9-5C62-DB82A781E8AC}" dt="2025-03-08T04:06:00.134" v="2" actId="1076"/>
          <ac:picMkLst>
            <pc:docMk/>
            <pc:sldMk cId="3484917517" sldId="267"/>
            <ac:picMk id="8" creationId="{DC6B113F-93D6-E111-7097-C80C773BE77B}"/>
          </ac:picMkLst>
        </pc:picChg>
      </pc:sldChg>
      <pc:sldChg chg="mod ord modShow">
        <pc:chgData name="Tan Kai Yong Andy" userId="S::tankya2@ihpc.a-star.edu.sg::3ea30517-a119-4ba4-8c3a-fe14b708288f" providerId="AD" clId="Web-{920A8AD0-84F6-6FF9-5C62-DB82A781E8AC}" dt="2025-03-08T06:36:34.411" v="10"/>
        <pc:sldMkLst>
          <pc:docMk/>
          <pc:sldMk cId="4280625953" sldId="579"/>
        </pc:sldMkLst>
      </pc:sldChg>
    </pc:docChg>
  </pc:docChgLst>
  <pc:docChgLst>
    <pc:chgData name="Ren Hengjiang" userId="S::renh@ihpc.a-star.edu.sg::ad783a98-ac5e-4614-97ab-91af4f9f4c2a" providerId="AD" clId="Web-{D6AD6A04-DA8C-D4E6-1498-2A913A9021D9}"/>
    <pc:docChg chg="modSld">
      <pc:chgData name="Ren Hengjiang" userId="S::renh@ihpc.a-star.edu.sg::ad783a98-ac5e-4614-97ab-91af4f9f4c2a" providerId="AD" clId="Web-{D6AD6A04-DA8C-D4E6-1498-2A913A9021D9}" dt="2025-03-08T08:18:37.990" v="40" actId="20577"/>
      <pc:docMkLst>
        <pc:docMk/>
      </pc:docMkLst>
      <pc:sldChg chg="modSp">
        <pc:chgData name="Ren Hengjiang" userId="S::renh@ihpc.a-star.edu.sg::ad783a98-ac5e-4614-97ab-91af4f9f4c2a" providerId="AD" clId="Web-{D6AD6A04-DA8C-D4E6-1498-2A913A9021D9}" dt="2025-03-08T08:18:37.990" v="40" actId="20577"/>
        <pc:sldMkLst>
          <pc:docMk/>
          <pc:sldMk cId="3081385903" sldId="576"/>
        </pc:sldMkLst>
        <pc:spChg chg="mod">
          <ac:chgData name="Ren Hengjiang" userId="S::renh@ihpc.a-star.edu.sg::ad783a98-ac5e-4614-97ab-91af4f9f4c2a" providerId="AD" clId="Web-{D6AD6A04-DA8C-D4E6-1498-2A913A9021D9}" dt="2025-03-08T08:18:37.990" v="40" actId="20577"/>
          <ac:spMkLst>
            <pc:docMk/>
            <pc:sldMk cId="3081385903" sldId="576"/>
            <ac:spMk id="3" creationId="{AB1C04DB-E2B8-E49D-0E7D-20B8ECF95411}"/>
          </ac:spMkLst>
        </pc:spChg>
        <pc:spChg chg="mod">
          <ac:chgData name="Ren Hengjiang" userId="S::renh@ihpc.a-star.edu.sg::ad783a98-ac5e-4614-97ab-91af4f9f4c2a" providerId="AD" clId="Web-{D6AD6A04-DA8C-D4E6-1498-2A913A9021D9}" dt="2025-03-08T08:17:24.172" v="19" actId="1076"/>
          <ac:spMkLst>
            <pc:docMk/>
            <pc:sldMk cId="3081385903" sldId="576"/>
            <ac:spMk id="42" creationId="{24049178-2527-5578-8255-04D5EDC927F7}"/>
          </ac:spMkLst>
        </pc:spChg>
        <pc:grpChg chg="mod">
          <ac:chgData name="Ren Hengjiang" userId="S::renh@ihpc.a-star.edu.sg::ad783a98-ac5e-4614-97ab-91af4f9f4c2a" providerId="AD" clId="Web-{D6AD6A04-DA8C-D4E6-1498-2A913A9021D9}" dt="2025-03-08T08:17:12.390" v="16" actId="14100"/>
          <ac:grpSpMkLst>
            <pc:docMk/>
            <pc:sldMk cId="3081385903" sldId="576"/>
            <ac:grpSpMk id="4" creationId="{CD3ABDEC-49A3-7EC6-EA32-402E1660C5C3}"/>
          </ac:grpSpMkLst>
        </pc:grpChg>
        <pc:grpChg chg="mod">
          <ac:chgData name="Ren Hengjiang" userId="S::renh@ihpc.a-star.edu.sg::ad783a98-ac5e-4614-97ab-91af4f9f4c2a" providerId="AD" clId="Web-{D6AD6A04-DA8C-D4E6-1498-2A913A9021D9}" dt="2025-03-08T08:16:26.558" v="5" actId="1076"/>
          <ac:grpSpMkLst>
            <pc:docMk/>
            <pc:sldMk cId="3081385903" sldId="576"/>
            <ac:grpSpMk id="25" creationId="{1A21C418-F38C-B01C-B498-24D00928D228}"/>
          </ac:grpSpMkLst>
        </pc:grpChg>
        <pc:grpChg chg="mod">
          <ac:chgData name="Ren Hengjiang" userId="S::renh@ihpc.a-star.edu.sg::ad783a98-ac5e-4614-97ab-91af4f9f4c2a" providerId="AD" clId="Web-{D6AD6A04-DA8C-D4E6-1498-2A913A9021D9}" dt="2025-03-08T08:17:15.187" v="18" actId="1076"/>
          <ac:grpSpMkLst>
            <pc:docMk/>
            <pc:sldMk cId="3081385903" sldId="576"/>
            <ac:grpSpMk id="32" creationId="{1CFE8730-F516-33F4-9791-8D802FE28A38}"/>
          </ac:grpSpMkLst>
        </pc:grpChg>
        <pc:picChg chg="mod">
          <ac:chgData name="Ren Hengjiang" userId="S::renh@ihpc.a-star.edu.sg::ad783a98-ac5e-4614-97ab-91af4f9f4c2a" providerId="AD" clId="Web-{D6AD6A04-DA8C-D4E6-1498-2A913A9021D9}" dt="2025-03-08T08:16:57.076" v="14" actId="1076"/>
          <ac:picMkLst>
            <pc:docMk/>
            <pc:sldMk cId="3081385903" sldId="576"/>
            <ac:picMk id="43" creationId="{0DE99124-9BF1-D898-9980-6A6E0644F94F}"/>
          </ac:picMkLst>
        </pc:picChg>
      </pc:sldChg>
    </pc:docChg>
  </pc:docChgLst>
  <pc:docChgLst>
    <pc:chgData clId="Web-{09E6A221-9B49-5BFB-361D-0409DD633F11}"/>
    <pc:docChg chg="modSld">
      <pc:chgData name="" userId="" providerId="" clId="Web-{09E6A221-9B49-5BFB-361D-0409DD633F11}" dt="2025-03-06T08:12:41.188" v="0"/>
      <pc:docMkLst>
        <pc:docMk/>
      </pc:docMkLst>
      <pc:sldChg chg="delSp modSp">
        <pc:chgData name="" userId="" providerId="" clId="Web-{09E6A221-9B49-5BFB-361D-0409DD633F11}" dt="2025-03-06T08:12:41.188" v="0"/>
        <pc:sldMkLst>
          <pc:docMk/>
          <pc:sldMk cId="2149384663" sldId="581"/>
        </pc:sldMkLst>
      </pc:sldChg>
    </pc:docChg>
  </pc:docChgLst>
  <pc:docChgLst>
    <pc:chgData name="Khoo Jun Yong" userId="S::khoojy@ihpc.a-star.edu.sg::fec8f19f-cdb3-4d36-8be6-b80cc109e5cf" providerId="AD" clId="Web-{879F6513-ECEF-44AC-8D9C-13139C4A977C}"/>
    <pc:docChg chg="modSld">
      <pc:chgData name="Khoo Jun Yong" userId="S::khoojy@ihpc.a-star.edu.sg::fec8f19f-cdb3-4d36-8be6-b80cc109e5cf" providerId="AD" clId="Web-{879F6513-ECEF-44AC-8D9C-13139C4A977C}" dt="2025-03-07T08:21:58.346" v="2" actId="1076"/>
      <pc:docMkLst>
        <pc:docMk/>
      </pc:docMkLst>
      <pc:sldChg chg="modSp">
        <pc:chgData name="Khoo Jun Yong" userId="S::khoojy@ihpc.a-star.edu.sg::fec8f19f-cdb3-4d36-8be6-b80cc109e5cf" providerId="AD" clId="Web-{879F6513-ECEF-44AC-8D9C-13139C4A977C}" dt="2025-03-07T08:21:58.346" v="2" actId="1076"/>
        <pc:sldMkLst>
          <pc:docMk/>
          <pc:sldMk cId="4231930389" sldId="258"/>
        </pc:sldMkLst>
        <pc:spChg chg="mod">
          <ac:chgData name="Khoo Jun Yong" userId="S::khoojy@ihpc.a-star.edu.sg::fec8f19f-cdb3-4d36-8be6-b80cc109e5cf" providerId="AD" clId="Web-{879F6513-ECEF-44AC-8D9C-13139C4A977C}" dt="2025-03-07T08:21:58.346" v="2" actId="1076"/>
          <ac:spMkLst>
            <pc:docMk/>
            <pc:sldMk cId="4231930389" sldId="258"/>
            <ac:spMk id="3" creationId="{5B0F7CE0-B4BF-7A92-0630-7F510BBC30B5}"/>
          </ac:spMkLst>
        </pc:spChg>
      </pc:sldChg>
      <pc:sldChg chg="modSp">
        <pc:chgData name="Khoo Jun Yong" userId="S::khoojy@ihpc.a-star.edu.sg::fec8f19f-cdb3-4d36-8be6-b80cc109e5cf" providerId="AD" clId="Web-{879F6513-ECEF-44AC-8D9C-13139C4A977C}" dt="2025-03-07T08:21:31.705" v="0" actId="20577"/>
        <pc:sldMkLst>
          <pc:docMk/>
          <pc:sldMk cId="594995062" sldId="278"/>
        </pc:sldMkLst>
        <pc:spChg chg="mod">
          <ac:chgData name="Khoo Jun Yong" userId="S::khoojy@ihpc.a-star.edu.sg::fec8f19f-cdb3-4d36-8be6-b80cc109e5cf" providerId="AD" clId="Web-{879F6513-ECEF-44AC-8D9C-13139C4A977C}" dt="2025-03-07T08:21:31.705" v="0" actId="20577"/>
          <ac:spMkLst>
            <pc:docMk/>
            <pc:sldMk cId="594995062" sldId="278"/>
            <ac:spMk id="3" creationId="{7845C592-6160-A353-62C6-1A387486A3BE}"/>
          </ac:spMkLst>
        </pc:spChg>
      </pc:sldChg>
    </pc:docChg>
  </pc:docChgLst>
  <pc:docChgLst>
    <pc:chgData name="Ren Hengjiang" userId="S::renh@ihpc.a-star.edu.sg::ad783a98-ac5e-4614-97ab-91af4f9f4c2a" providerId="AD" clId="Web-{DBD24921-DD70-4EB2-BCAF-205203A07AA9}"/>
    <pc:docChg chg="modSld">
      <pc:chgData name="Ren Hengjiang" userId="S::renh@ihpc.a-star.edu.sg::ad783a98-ac5e-4614-97ab-91af4f9f4c2a" providerId="AD" clId="Web-{DBD24921-DD70-4EB2-BCAF-205203A07AA9}" dt="2025-03-07T05:03:23.978" v="1" actId="1076"/>
      <pc:docMkLst>
        <pc:docMk/>
      </pc:docMkLst>
      <pc:sldChg chg="modSp">
        <pc:chgData name="Ren Hengjiang" userId="S::renh@ihpc.a-star.edu.sg::ad783a98-ac5e-4614-97ab-91af4f9f4c2a" providerId="AD" clId="Web-{DBD24921-DD70-4EB2-BCAF-205203A07AA9}" dt="2025-03-07T05:03:23.978" v="1" actId="1076"/>
        <pc:sldMkLst>
          <pc:docMk/>
          <pc:sldMk cId="3081385903" sldId="576"/>
        </pc:sldMkLst>
        <pc:spChg chg="mod">
          <ac:chgData name="Ren Hengjiang" userId="S::renh@ihpc.a-star.edu.sg::ad783a98-ac5e-4614-97ab-91af4f9f4c2a" providerId="AD" clId="Web-{DBD24921-DD70-4EB2-BCAF-205203A07AA9}" dt="2025-03-07T05:03:23.978" v="1" actId="1076"/>
          <ac:spMkLst>
            <pc:docMk/>
            <pc:sldMk cId="3081385903" sldId="576"/>
            <ac:spMk id="42" creationId="{24049178-2527-5578-8255-04D5EDC927F7}"/>
          </ac:spMkLst>
        </pc:spChg>
        <pc:picChg chg="mod">
          <ac:chgData name="Ren Hengjiang" userId="S::renh@ihpc.a-star.edu.sg::ad783a98-ac5e-4614-97ab-91af4f9f4c2a" providerId="AD" clId="Web-{DBD24921-DD70-4EB2-BCAF-205203A07AA9}" dt="2025-03-07T05:03:19.618" v="0" actId="1076"/>
          <ac:picMkLst>
            <pc:docMk/>
            <pc:sldMk cId="3081385903" sldId="576"/>
            <ac:picMk id="43" creationId="{0DE99124-9BF1-D898-9980-6A6E0644F94F}"/>
          </ac:picMkLst>
        </pc:picChg>
      </pc:sldChg>
    </pc:docChg>
  </pc:docChgLst>
  <pc:docChgLst>
    <pc:chgData name="Tan Kai Yong Andy" userId="S::tankya2@ihpc.a-star.edu.sg::3ea30517-a119-4ba4-8c3a-fe14b708288f" providerId="AD" clId="Web-{09E6A221-9B49-5BFB-361D-0409DD633F11}"/>
    <pc:docChg chg="modSld">
      <pc:chgData name="Tan Kai Yong Andy" userId="S::tankya2@ihpc.a-star.edu.sg::3ea30517-a119-4ba4-8c3a-fe14b708288f" providerId="AD" clId="Web-{09E6A221-9B49-5BFB-361D-0409DD633F11}" dt="2025-03-06T10:14:13.208" v="277"/>
      <pc:docMkLst>
        <pc:docMk/>
      </pc:docMkLst>
      <pc:sldChg chg="modSp addAnim delAnim modAnim modCm modNotes">
        <pc:chgData name="Tan Kai Yong Andy" userId="S::tankya2@ihpc.a-star.edu.sg::3ea30517-a119-4ba4-8c3a-fe14b708288f" providerId="AD" clId="Web-{09E6A221-9B49-5BFB-361D-0409DD633F11}" dt="2025-03-06T09:04:09.510" v="244"/>
        <pc:sldMkLst>
          <pc:docMk/>
          <pc:sldMk cId="328984308" sldId="260"/>
        </pc:sldMkLst>
        <pc:spChg chg="mod">
          <ac:chgData name="Tan Kai Yong Andy" userId="S::tankya2@ihpc.a-star.edu.sg::3ea30517-a119-4ba4-8c3a-fe14b708288f" providerId="AD" clId="Web-{09E6A221-9B49-5BFB-361D-0409DD633F11}" dt="2025-03-06T08:54:42.697" v="235" actId="1076"/>
          <ac:spMkLst>
            <pc:docMk/>
            <pc:sldMk cId="328984308" sldId="260"/>
            <ac:spMk id="5" creationId="{AEEC1240-69AE-08BA-ABCD-4A75DD7DA55C}"/>
          </ac:spMkLst>
        </pc:spChg>
        <pc:grpChg chg="mod">
          <ac:chgData name="Tan Kai Yong Andy" userId="S::tankya2@ihpc.a-star.edu.sg::3ea30517-a119-4ba4-8c3a-fe14b708288f" providerId="AD" clId="Web-{09E6A221-9B49-5BFB-361D-0409DD633F11}" dt="2025-03-06T08:38:51.905" v="121" actId="1076"/>
          <ac:grpSpMkLst>
            <pc:docMk/>
            <pc:sldMk cId="328984308" sldId="260"/>
            <ac:grpSpMk id="22" creationId="{1404B33B-F261-B3C8-BD01-2137F0847989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Tan Kai Yong Andy" userId="S::tankya2@ihpc.a-star.edu.sg::3ea30517-a119-4ba4-8c3a-fe14b708288f" providerId="AD" clId="Web-{09E6A221-9B49-5BFB-361D-0409DD633F11}" dt="2025-03-06T08:49:20.110" v="129" actId="20577"/>
              <pc2:cmMkLst xmlns:pc2="http://schemas.microsoft.com/office/powerpoint/2019/9/main/command">
                <pc:docMk/>
                <pc:sldMk cId="328984308" sldId="260"/>
                <pc2:cmMk id="{25ABC339-AA90-42D3-9B3A-1CE96087A470}"/>
              </pc2:cmMkLst>
            </pc226:cmChg>
            <pc226:cmChg xmlns:pc226="http://schemas.microsoft.com/office/powerpoint/2022/06/main/command" chg="mod">
              <pc226:chgData name="Tan Kai Yong Andy" userId="S::tankya2@ihpc.a-star.edu.sg::3ea30517-a119-4ba4-8c3a-fe14b708288f" providerId="AD" clId="Web-{09E6A221-9B49-5BFB-361D-0409DD633F11}" dt="2025-03-06T08:49:20.110" v="129" actId="20577"/>
              <pc2:cmMkLst xmlns:pc2="http://schemas.microsoft.com/office/powerpoint/2019/9/main/command">
                <pc:docMk/>
                <pc:sldMk cId="328984308" sldId="260"/>
                <pc2:cmMk id="{63DE2BDC-B4C5-4BF5-8BF3-4A16C2A5A37B}"/>
              </pc2:cmMkLst>
            </pc226:cmChg>
          </p:ext>
        </pc:extLst>
      </pc:sldChg>
      <pc:sldChg chg="addSp delSp modSp modNotes">
        <pc:chgData name="Tan Kai Yong Andy" userId="S::tankya2@ihpc.a-star.edu.sg::3ea30517-a119-4ba4-8c3a-fe14b708288f" providerId="AD" clId="Web-{09E6A221-9B49-5BFB-361D-0409DD633F11}" dt="2025-03-06T10:14:13.208" v="277"/>
        <pc:sldMkLst>
          <pc:docMk/>
          <pc:sldMk cId="3484917517" sldId="267"/>
        </pc:sldMkLst>
        <pc:spChg chg="add mod">
          <ac:chgData name="Tan Kai Yong Andy" userId="S::tankya2@ihpc.a-star.edu.sg::3ea30517-a119-4ba4-8c3a-fe14b708288f" providerId="AD" clId="Web-{09E6A221-9B49-5BFB-361D-0409DD633F11}" dt="2025-03-06T10:11:51.688" v="273" actId="1076"/>
          <ac:spMkLst>
            <pc:docMk/>
            <pc:sldMk cId="3484917517" sldId="267"/>
            <ac:spMk id="7" creationId="{3849622F-5B83-D8CB-A3BD-3B4AD5558DD4}"/>
          </ac:spMkLst>
        </pc:spChg>
      </pc:sldChg>
      <pc:sldChg chg="modSp">
        <pc:chgData name="Tan Kai Yong Andy" userId="S::tankya2@ihpc.a-star.edu.sg::3ea30517-a119-4ba4-8c3a-fe14b708288f" providerId="AD" clId="Web-{09E6A221-9B49-5BFB-361D-0409DD633F11}" dt="2025-03-06T09:42:45.904" v="258" actId="20577"/>
        <pc:sldMkLst>
          <pc:docMk/>
          <pc:sldMk cId="821511000" sldId="273"/>
        </pc:sldMkLst>
        <pc:spChg chg="mod">
          <ac:chgData name="Tan Kai Yong Andy" userId="S::tankya2@ihpc.a-star.edu.sg::3ea30517-a119-4ba4-8c3a-fe14b708288f" providerId="AD" clId="Web-{09E6A221-9B49-5BFB-361D-0409DD633F11}" dt="2025-03-06T09:42:45.904" v="258" actId="20577"/>
          <ac:spMkLst>
            <pc:docMk/>
            <pc:sldMk cId="821511000" sldId="273"/>
            <ac:spMk id="18" creationId="{AB4F1A00-12FE-FB19-5D56-D9B7AE141428}"/>
          </ac:spMkLst>
        </pc:spChg>
      </pc:sldChg>
      <pc:sldChg chg="modSp">
        <pc:chgData name="Tan Kai Yong Andy" userId="S::tankya2@ihpc.a-star.edu.sg::3ea30517-a119-4ba4-8c3a-fe14b708288f" providerId="AD" clId="Web-{09E6A221-9B49-5BFB-361D-0409DD633F11}" dt="2025-03-06T10:02:44.094" v="263" actId="20577"/>
        <pc:sldMkLst>
          <pc:docMk/>
          <pc:sldMk cId="0" sldId="481"/>
        </pc:sldMkLst>
        <pc:spChg chg="mod">
          <ac:chgData name="Tan Kai Yong Andy" userId="S::tankya2@ihpc.a-star.edu.sg::3ea30517-a119-4ba4-8c3a-fe14b708288f" providerId="AD" clId="Web-{09E6A221-9B49-5BFB-361D-0409DD633F11}" dt="2025-03-06T10:02:44.094" v="263" actId="20577"/>
          <ac:spMkLst>
            <pc:docMk/>
            <pc:sldMk cId="0" sldId="481"/>
            <ac:spMk id="2" creationId="{A23B84B5-5375-E6CF-00BF-0C1F43C40DD2}"/>
          </ac:spMkLst>
        </pc:spChg>
      </pc:sldChg>
      <pc:sldChg chg="addSp modSp mod modShow">
        <pc:chgData name="Tan Kai Yong Andy" userId="S::tankya2@ihpc.a-star.edu.sg::3ea30517-a119-4ba4-8c3a-fe14b708288f" providerId="AD" clId="Web-{09E6A221-9B49-5BFB-361D-0409DD633F11}" dt="2025-03-06T08:13:57.722" v="5"/>
        <pc:sldMkLst>
          <pc:docMk/>
          <pc:sldMk cId="2149384663" sldId="581"/>
        </pc:sldMkLst>
      </pc:sldChg>
    </pc:docChg>
  </pc:docChgLst>
  <pc:docChgLst>
    <pc:chgData name="Ye Jun" userId="S::yej@ihpc.a-star.edu.sg::f6592424-76f7-4d9f-be3e-d2c895e61875" providerId="AD" clId="Web-{ABC5CD47-DDAA-650E-CFF1-4CD75E0BF3F4}"/>
    <pc:docChg chg="mod modSld">
      <pc:chgData name="Ye Jun" userId="S::yej@ihpc.a-star.edu.sg::f6592424-76f7-4d9f-be3e-d2c895e61875" providerId="AD" clId="Web-{ABC5CD47-DDAA-650E-CFF1-4CD75E0BF3F4}" dt="2025-03-05T07:26:08.211" v="336" actId="20577"/>
      <pc:docMkLst>
        <pc:docMk/>
      </pc:docMkLst>
      <pc:sldChg chg="modSp">
        <pc:chgData name="Ye Jun" userId="S::yej@ihpc.a-star.edu.sg::f6592424-76f7-4d9f-be3e-d2c895e61875" providerId="AD" clId="Web-{ABC5CD47-DDAA-650E-CFF1-4CD75E0BF3F4}" dt="2025-03-05T07:02:41.244" v="29" actId="20577"/>
        <pc:sldMkLst>
          <pc:docMk/>
          <pc:sldMk cId="3920546585" sldId="256"/>
        </pc:sldMkLst>
        <pc:spChg chg="mod">
          <ac:chgData name="Ye Jun" userId="S::yej@ihpc.a-star.edu.sg::f6592424-76f7-4d9f-be3e-d2c895e61875" providerId="AD" clId="Web-{ABC5CD47-DDAA-650E-CFF1-4CD75E0BF3F4}" dt="2025-03-05T07:02:41.244" v="29" actId="20577"/>
          <ac:spMkLst>
            <pc:docMk/>
            <pc:sldMk cId="3920546585" sldId="256"/>
            <ac:spMk id="2" creationId="{7D3E6FC4-4D8F-1F69-3139-4A286B542830}"/>
          </ac:spMkLst>
        </pc:spChg>
      </pc:sldChg>
      <pc:sldChg chg="modSp">
        <pc:chgData name="Ye Jun" userId="S::yej@ihpc.a-star.edu.sg::f6592424-76f7-4d9f-be3e-d2c895e61875" providerId="AD" clId="Web-{ABC5CD47-DDAA-650E-CFF1-4CD75E0BF3F4}" dt="2025-03-05T07:14:24.032" v="179" actId="20577"/>
        <pc:sldMkLst>
          <pc:docMk/>
          <pc:sldMk cId="4231930389" sldId="258"/>
        </pc:sldMkLst>
      </pc:sldChg>
      <pc:sldChg chg="modSp">
        <pc:chgData name="Ye Jun" userId="S::yej@ihpc.a-star.edu.sg::f6592424-76f7-4d9f-be3e-d2c895e61875" providerId="AD" clId="Web-{ABC5CD47-DDAA-650E-CFF1-4CD75E0BF3F4}" dt="2025-03-05T07:26:08.211" v="336" actId="20577"/>
        <pc:sldMkLst>
          <pc:docMk/>
          <pc:sldMk cId="38861103" sldId="259"/>
        </pc:sldMkLst>
      </pc:sldChg>
      <pc:sldChg chg="modSp">
        <pc:chgData name="Ye Jun" userId="S::yej@ihpc.a-star.edu.sg::f6592424-76f7-4d9f-be3e-d2c895e61875" providerId="AD" clId="Web-{ABC5CD47-DDAA-650E-CFF1-4CD75E0BF3F4}" dt="2025-03-05T07:04:54.232" v="83" actId="20577"/>
        <pc:sldMkLst>
          <pc:docMk/>
          <pc:sldMk cId="328984308" sldId="260"/>
        </pc:sldMkLst>
        <pc:spChg chg="mod">
          <ac:chgData name="Ye Jun" userId="S::yej@ihpc.a-star.edu.sg::f6592424-76f7-4d9f-be3e-d2c895e61875" providerId="AD" clId="Web-{ABC5CD47-DDAA-650E-CFF1-4CD75E0BF3F4}" dt="2025-03-05T07:04:54.232" v="83" actId="20577"/>
          <ac:spMkLst>
            <pc:docMk/>
            <pc:sldMk cId="328984308" sldId="260"/>
            <ac:spMk id="8" creationId="{DDE7AD78-0A7F-69E8-A7D0-998A20A70A1C}"/>
          </ac:spMkLst>
        </pc:spChg>
        <pc:spChg chg="mod">
          <ac:chgData name="Ye Jun" userId="S::yej@ihpc.a-star.edu.sg::f6592424-76f7-4d9f-be3e-d2c895e61875" providerId="AD" clId="Web-{ABC5CD47-DDAA-650E-CFF1-4CD75E0BF3F4}" dt="2025-03-05T07:04:33.216" v="77" actId="20577"/>
          <ac:spMkLst>
            <pc:docMk/>
            <pc:sldMk cId="328984308" sldId="260"/>
            <ac:spMk id="11" creationId="{3528F9F0-BF6C-E579-3B66-CE3BBB695374}"/>
          </ac:spMkLst>
        </pc:spChg>
        <pc:spChg chg="mod">
          <ac:chgData name="Ye Jun" userId="S::yej@ihpc.a-star.edu.sg::f6592424-76f7-4d9f-be3e-d2c895e61875" providerId="AD" clId="Web-{ABC5CD47-DDAA-650E-CFF1-4CD75E0BF3F4}" dt="2025-03-05T07:04:35.528" v="80" actId="20577"/>
          <ac:spMkLst>
            <pc:docMk/>
            <pc:sldMk cId="328984308" sldId="260"/>
            <ac:spMk id="12" creationId="{A1A30CEC-7585-D6FA-9EAF-F3DABB1C50B9}"/>
          </ac:spMkLst>
        </pc:spChg>
        <pc:cxnChg chg="mod">
          <ac:chgData name="Ye Jun" userId="S::yej@ihpc.a-star.edu.sg::f6592424-76f7-4d9f-be3e-d2c895e61875" providerId="AD" clId="Web-{ABC5CD47-DDAA-650E-CFF1-4CD75E0BF3F4}" dt="2025-03-05T07:04:22.825" v="52" actId="14100"/>
          <ac:cxnSpMkLst>
            <pc:docMk/>
            <pc:sldMk cId="328984308" sldId="260"/>
            <ac:cxnSpMk id="15" creationId="{BEC1BC52-02AD-2318-987A-39398EC6222E}"/>
          </ac:cxnSpMkLst>
        </pc:cxnChg>
        <pc:cxnChg chg="mod">
          <ac:chgData name="Ye Jun" userId="S::yej@ihpc.a-star.edu.sg::f6592424-76f7-4d9f-be3e-d2c895e61875" providerId="AD" clId="Web-{ABC5CD47-DDAA-650E-CFF1-4CD75E0BF3F4}" dt="2025-03-05T07:04:22.825" v="52" actId="14100"/>
          <ac:cxnSpMkLst>
            <pc:docMk/>
            <pc:sldMk cId="328984308" sldId="260"/>
            <ac:cxnSpMk id="17" creationId="{E10B23D3-5C0A-D79B-0D12-3B52FADDFC43}"/>
          </ac:cxnSpMkLst>
        </pc:cxnChg>
        <pc:cxnChg chg="mod">
          <ac:chgData name="Ye Jun" userId="S::yej@ihpc.a-star.edu.sg::f6592424-76f7-4d9f-be3e-d2c895e61875" providerId="AD" clId="Web-{ABC5CD47-DDAA-650E-CFF1-4CD75E0BF3F4}" dt="2025-03-05T07:04:22.825" v="52" actId="14100"/>
          <ac:cxnSpMkLst>
            <pc:docMk/>
            <pc:sldMk cId="328984308" sldId="260"/>
            <ac:cxnSpMk id="19" creationId="{FB71907F-FC1C-5D39-40F1-5E822146B469}"/>
          </ac:cxnSpMkLst>
        </pc:cxnChg>
      </pc:sldChg>
      <pc:sldChg chg="modSp">
        <pc:chgData name="Ye Jun" userId="S::yej@ihpc.a-star.edu.sg::f6592424-76f7-4d9f-be3e-d2c895e61875" providerId="AD" clId="Web-{ABC5CD47-DDAA-650E-CFF1-4CD75E0BF3F4}" dt="2025-03-05T07:08:22.348" v="108" actId="20577"/>
        <pc:sldMkLst>
          <pc:docMk/>
          <pc:sldMk cId="516256994" sldId="263"/>
        </pc:sldMkLst>
        <pc:spChg chg="mod">
          <ac:chgData name="Ye Jun" userId="S::yej@ihpc.a-star.edu.sg::f6592424-76f7-4d9f-be3e-d2c895e61875" providerId="AD" clId="Web-{ABC5CD47-DDAA-650E-CFF1-4CD75E0BF3F4}" dt="2025-03-05T07:08:22.348" v="108" actId="20577"/>
          <ac:spMkLst>
            <pc:docMk/>
            <pc:sldMk cId="516256994" sldId="263"/>
            <ac:spMk id="3" creationId="{FEA0D421-5F86-CB99-690C-351478A363B6}"/>
          </ac:spMkLst>
        </pc:spChg>
      </pc:sldChg>
      <pc:sldChg chg="modSp">
        <pc:chgData name="Ye Jun" userId="S::yej@ihpc.a-star.edu.sg::f6592424-76f7-4d9f-be3e-d2c895e61875" providerId="AD" clId="Web-{ABC5CD47-DDAA-650E-CFF1-4CD75E0BF3F4}" dt="2025-03-05T07:07:43.988" v="105" actId="20577"/>
        <pc:sldMkLst>
          <pc:docMk/>
          <pc:sldMk cId="3533157882" sldId="266"/>
        </pc:sldMkLst>
        <pc:spChg chg="mod">
          <ac:chgData name="Ye Jun" userId="S::yej@ihpc.a-star.edu.sg::f6592424-76f7-4d9f-be3e-d2c895e61875" providerId="AD" clId="Web-{ABC5CD47-DDAA-650E-CFF1-4CD75E0BF3F4}" dt="2025-03-05T07:07:43.988" v="105" actId="20577"/>
          <ac:spMkLst>
            <pc:docMk/>
            <pc:sldMk cId="3533157882" sldId="266"/>
            <ac:spMk id="3" creationId="{20D93059-351A-9307-F696-C64B6C536E45}"/>
          </ac:spMkLst>
        </pc:spChg>
      </pc:sldChg>
      <pc:sldChg chg="modSp">
        <pc:chgData name="Ye Jun" userId="S::yej@ihpc.a-star.edu.sg::f6592424-76f7-4d9f-be3e-d2c895e61875" providerId="AD" clId="Web-{ABC5CD47-DDAA-650E-CFF1-4CD75E0BF3F4}" dt="2025-03-05T07:21:29.921" v="255" actId="20577"/>
        <pc:sldMkLst>
          <pc:docMk/>
          <pc:sldMk cId="594995062" sldId="278"/>
        </pc:sldMkLst>
      </pc:sldChg>
    </pc:docChg>
  </pc:docChgLst>
  <pc:docChgLst>
    <pc:chgData name="Tan Kai Yong Andy" userId="S::tankya2@ihpc.a-star.edu.sg::3ea30517-a119-4ba4-8c3a-fe14b708288f" providerId="AD" clId="Web-{AAE539B8-F9B0-D3C2-CADF-322C2B27F89A}"/>
    <pc:docChg chg="modSld">
      <pc:chgData name="Tan Kai Yong Andy" userId="S::tankya2@ihpc.a-star.edu.sg::3ea30517-a119-4ba4-8c3a-fe14b708288f" providerId="AD" clId="Web-{AAE539B8-F9B0-D3C2-CADF-322C2B27F89A}" dt="2025-03-08T08:25:16.782" v="0" actId="1076"/>
      <pc:docMkLst>
        <pc:docMk/>
      </pc:docMkLst>
      <pc:sldChg chg="modSp">
        <pc:chgData name="Tan Kai Yong Andy" userId="S::tankya2@ihpc.a-star.edu.sg::3ea30517-a119-4ba4-8c3a-fe14b708288f" providerId="AD" clId="Web-{AAE539B8-F9B0-D3C2-CADF-322C2B27F89A}" dt="2025-03-08T08:25:16.782" v="0" actId="1076"/>
        <pc:sldMkLst>
          <pc:docMk/>
          <pc:sldMk cId="821511000" sldId="273"/>
        </pc:sldMkLst>
        <pc:spChg chg="mod">
          <ac:chgData name="Tan Kai Yong Andy" userId="S::tankya2@ihpc.a-star.edu.sg::3ea30517-a119-4ba4-8c3a-fe14b708288f" providerId="AD" clId="Web-{AAE539B8-F9B0-D3C2-CADF-322C2B27F89A}" dt="2025-03-08T08:25:16.782" v="0" actId="1076"/>
          <ac:spMkLst>
            <pc:docMk/>
            <pc:sldMk cId="821511000" sldId="273"/>
            <ac:spMk id="10" creationId="{D4B09C99-23E1-BC21-DF9D-5115D2882A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6CEA4-3A30-4491-B4CF-AFDCF7493653}" type="datetimeFigureOut">
              <a:rPr lang="en-SG" smtClean="0"/>
              <a:t>8/3/25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2392A-06F5-4D6B-8B2C-EF934EE82EF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0158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d20ltewlvhbegi.amplifyapp.com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2392A-06F5-4D6B-8B2C-EF934EE82EF5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835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/>
              <a:t>Introduction to Hybrid Quantum Execution Environment </a:t>
            </a:r>
          </a:p>
          <a:p>
            <a:pPr marL="514350" indent="-514350">
              <a:buFont typeface="+mj-lt"/>
              <a:buAutoNum type="arabicPeriod"/>
            </a:pPr>
            <a:r>
              <a:rPr lang="en-SG"/>
              <a:t>Cloud Software linked to CUDA-Q – User &amp; workload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SG"/>
              <a:t>Integration of CUDA-Q with Qibo – Optimized execution</a:t>
            </a:r>
          </a:p>
          <a:p>
            <a:pPr marL="514350" indent="-514350">
              <a:buFont typeface="+mj-lt"/>
              <a:buAutoNum type="arabicPeriod"/>
            </a:pPr>
            <a:r>
              <a:rPr lang="en-SG"/>
              <a:t>Pulse-Level Emulator – Hardware proxy for pre-execution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SG"/>
              <a:t>Pulse-Level Control of Anyon QPU – Direct manipulation of quantum hardware</a:t>
            </a:r>
          </a:p>
          <a:p>
            <a:pPr marL="514350" indent="-514350">
              <a:buFont typeface="+mj-lt"/>
              <a:buAutoNum type="arabicPeriod"/>
            </a:pPr>
            <a:r>
              <a:rPr lang="en-SG"/>
              <a:t>End-to-End User Application Demo – Real-world hybrid quantum computing example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2392A-06F5-4D6B-8B2C-EF934EE82EF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8228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(1-2 Minutes):</a:t>
            </a:r>
          </a:p>
          <a:p>
            <a:endParaRPr lang="en-SG" b="1"/>
          </a:p>
          <a:p>
            <a:r>
              <a:rPr lang="en-SG" b="1"/>
              <a:t>Industry Needs &amp; Challenges</a:t>
            </a:r>
          </a:p>
          <a:p>
            <a:endParaRPr lang="en-SG" b="1"/>
          </a:p>
          <a:p>
            <a:r>
              <a:rPr lang="en-SG" b="1"/>
              <a:t>Our solution</a:t>
            </a:r>
            <a:endParaRPr lang="en-SG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Is a fully integrated Hybrid Quantum Execution Environment designed to bridge the gap between quantum hardware and industrial applications. (talk about industry having the use case but no know how and </a:t>
            </a:r>
            <a:r>
              <a:rPr lang="en-SG" err="1"/>
              <a:t>hw</a:t>
            </a:r>
            <a:r>
              <a:rPr lang="en-SG"/>
              <a:t> challenge of noise and error reduction etc...)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To achieve this, we are collaborating </a:t>
            </a:r>
            <a:r>
              <a:rPr lang="en-SG" b="1"/>
              <a:t>with Anyon Technologies </a:t>
            </a:r>
            <a:r>
              <a:rPr lang="en-SG"/>
              <a:t>to develop a comprehensive quantum software stack that seamlessly integrates quantum and classical computing resources.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b="1"/>
              <a:t>Explain fig: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We start with CUDA-Q, which provides a powerful framework for hybrid quantum-classical computing (HQCC) and GPU-accelerated quantum simulation.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We enhance CUDA-Q with a user-friendly cloud interface through AWS Cloud, enabling seamless job scheduling, workload management, and backend selection.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Finally, we extend it further with Qibo, adding pulse-level emulation, calibration, and QPU control to fine-tune quantum hardware and improve computational accuracy.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SG" b="1"/>
              <a:t>Key Benefits: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This integrated software stack is designed to be scalable, accurate, and optimized for industrial applications across finance, logistics, AI, and drug discovery.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By leveraging these cutting-edge platforms, we enable seamless end-to-end quantum algorithm deployment—from simulation and emulation to execution on real quantum processors.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Could be used by industry companies like HSBC</a:t>
            </a:r>
            <a:endParaRPr lang="en-SG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/>
          </a:p>
          <a:p>
            <a:pPr marL="0" indent="0">
              <a:buFont typeface="Arial" panose="020B0604020202020204" pitchFamily="34" charset="0"/>
              <a:buNone/>
            </a:pPr>
            <a:r>
              <a:rPr lang="en-SG"/>
              <a:t>We will show you more details in next few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2392A-06F5-4D6B-8B2C-EF934EE82EF5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890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E1769-F0F3-174F-B3CD-DA8195C969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0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2392A-06F5-4D6B-8B2C-EF934EE82EF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1651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Introducing the </a:t>
            </a:r>
            <a:r>
              <a:rPr lang="en-US" err="1"/>
              <a:t>Qibolab</a:t>
            </a:r>
            <a:r>
              <a:rPr lang="en-US"/>
              <a:t> emulator and our recent efforts to integrate it with CUDA-Q to expand the CUDA-Q ecosystem.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2392A-06F5-4D6B-8B2C-EF934EE82EF5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90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5EA26-78B6-2086-184A-1CC04ED2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9E6CA-95EF-6960-8F51-FF4E577D2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7BE4D-01FA-6492-A2F0-8CF6402E3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typical strategy has been to demonstrate a minimally universal gate set consisting of arbitrary single-qubit rotations and a single two-qubit gate. However, many noisy intermediate-scale quantum (NISQ) algorithms require a more diverse set of two-qubit gates.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implementation of these gates could take the place of six to eight single-qubit gates and three CZ gates per arbitrary two-qubit gate required with an optimal decomposition into a minimally universal gate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Taking advantage of the adjustable coupling of </a:t>
            </a:r>
            <a:r>
              <a:rPr lang="en-US" altLang="zh-CN" dirty="0"/>
              <a:t>parametric couplers</a:t>
            </a:r>
            <a:r>
              <a:rPr lang="en-US" dirty="0"/>
              <a:t>, </a:t>
            </a:r>
            <a:r>
              <a:rPr lang="en-US" dirty="0" err="1"/>
              <a:t>Anyon’s</a:t>
            </a:r>
            <a:r>
              <a:rPr lang="en-US" dirty="0"/>
              <a:t> latest QPUs have the potential to achieve a continuous two-qubit gate set that can provide a threefold reduction in circuit depth as compared to a standard decomposition.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gate families can be implemented: an </a:t>
            </a:r>
            <a:r>
              <a:rPr lang="en-US" dirty="0" err="1"/>
              <a:t>iSWAP</a:t>
            </a:r>
            <a:r>
              <a:rPr lang="en-US" dirty="0"/>
              <a:t>-like gate to attain an arbitrary swap angle, and a controlled-phase gate that generates an arbitrary conditional phase.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one of each of these gates, </a:t>
            </a:r>
            <a:r>
              <a:rPr lang="en-US" dirty="0" err="1"/>
              <a:t>Anyon</a:t>
            </a:r>
            <a:r>
              <a:rPr lang="en-US" dirty="0"/>
              <a:t> QPUs can perform an arbitrary two-qubit gate within the excitation-preserving subspace allowing for a complete implementation of the so-called Fermionic simulation (</a:t>
            </a:r>
            <a:r>
              <a:rPr lang="en-US" dirty="0" err="1"/>
              <a:t>fSim</a:t>
            </a:r>
            <a:r>
              <a:rPr lang="en-US" dirty="0"/>
              <a:t>) gate 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Chevrons are experimental data, very clean swap between qubits.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FC66E-DF85-3D4E-868C-266AE7609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5F4F6-94A4-C74D-BCD3-EDCC4CAD37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As we have shown, </a:t>
            </a:r>
            <a:r>
              <a:rPr lang="en-US" err="1">
                <a:latin typeface="Calibri"/>
                <a:ea typeface="Calibri"/>
                <a:cs typeface="Calibri"/>
              </a:rPr>
              <a:t>Qibolab</a:t>
            </a:r>
            <a:r>
              <a:rPr lang="en-US">
                <a:latin typeface="Calibri"/>
                <a:ea typeface="Calibri"/>
                <a:cs typeface="Calibri"/>
              </a:rPr>
              <a:t> is an open-source software that provides pulse-level control so that it is natural to host the pulse-level emulator there.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To complete the chain, as part of this collaboration, we connect </a:t>
            </a:r>
            <a:r>
              <a:rPr lang="en-US" err="1">
                <a:latin typeface="Calibri"/>
                <a:ea typeface="Calibri"/>
                <a:cs typeface="Calibri"/>
              </a:rPr>
              <a:t>Anyon</a:t>
            </a:r>
            <a:r>
              <a:rPr lang="en-US">
                <a:latin typeface="Calibri"/>
                <a:ea typeface="Calibri"/>
                <a:cs typeface="Calibri"/>
              </a:rPr>
              <a:t> QPUs to </a:t>
            </a:r>
            <a:r>
              <a:rPr lang="en-US" err="1">
                <a:latin typeface="Calibri"/>
                <a:ea typeface="Calibri"/>
                <a:cs typeface="Calibri"/>
              </a:rPr>
              <a:t>Qibolab</a:t>
            </a:r>
            <a:r>
              <a:rPr lang="en-US">
                <a:latin typeface="Calibri"/>
                <a:ea typeface="Calibri"/>
                <a:cs typeface="Calibri"/>
              </a:rPr>
              <a:t> by developing the </a:t>
            </a:r>
            <a:r>
              <a:rPr lang="en-US" err="1">
                <a:latin typeface="Calibri"/>
                <a:ea typeface="Calibri"/>
                <a:cs typeface="Calibri"/>
              </a:rPr>
              <a:t>Qibolab</a:t>
            </a:r>
            <a:r>
              <a:rPr lang="en-US">
                <a:latin typeface="Calibri"/>
                <a:ea typeface="Calibri"/>
                <a:cs typeface="Calibri"/>
              </a:rPr>
              <a:t> driver that directly communicates with </a:t>
            </a:r>
            <a:r>
              <a:rPr lang="en-US" err="1">
                <a:latin typeface="Calibri"/>
                <a:ea typeface="Calibri"/>
                <a:cs typeface="Calibri"/>
              </a:rPr>
              <a:t>Anyon’s</a:t>
            </a:r>
            <a:r>
              <a:rPr lang="en-US">
                <a:latin typeface="Calibri"/>
                <a:ea typeface="Calibri"/>
                <a:cs typeface="Calibri"/>
              </a:rPr>
              <a:t> internally developed control electronics.</a:t>
            </a:r>
          </a:p>
          <a:p>
            <a:pPr algn="just"/>
            <a:r>
              <a:rPr lang="en-US"/>
              <a:t>This requires close collaboration between software developers and QPU control system hardware engineers to understand the communication protocols of instruments and parameters in the control electronics. </a:t>
            </a:r>
          </a:p>
          <a:p>
            <a:pPr algn="just"/>
            <a:r>
              <a:rPr lang="en-US"/>
              <a:t>The </a:t>
            </a:r>
            <a:r>
              <a:rPr lang="en-US" err="1"/>
              <a:t>Qibolab</a:t>
            </a:r>
            <a:r>
              <a:rPr lang="en-US"/>
              <a:t> driver is designed to adopt the same protocols as the hardware control electronics, optimizing the setup of instruments, ports and channels in </a:t>
            </a:r>
            <a:r>
              <a:rPr lang="en-US" err="1"/>
              <a:t>Qibolab</a:t>
            </a:r>
            <a:r>
              <a:rPr lang="en-US"/>
              <a:t> that are used to connect and communicate with the qubits.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2392A-06F5-4D6B-8B2C-EF934EE82EF5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08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>
                <a:hlinkClick r:id="rId3"/>
              </a:rPr>
              <a:t>https://dev.d20ltewlvhbegi.amplifyapp.com/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2392A-06F5-4D6B-8B2C-EF934EE82EF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763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507D19-5F15-525C-FBFC-B53E089C0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7" y="1347347"/>
            <a:ext cx="11657026" cy="5510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326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48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371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EBC8CF-0482-D5AA-C042-236F063EF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027621-DD4A-ED32-9B5F-49443DBAB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7" y="1347347"/>
            <a:ext cx="11657026" cy="5510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71750"/>
            <a:ext cx="10515600" cy="79942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73233"/>
            <a:ext cx="10515600" cy="418270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78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43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350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209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227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636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990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235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29F99-0DDF-402C-B623-8E0D3A36961C}" type="datetimeFigureOut">
              <a:rPr lang="en-SG" smtClean="0"/>
              <a:t>8/3/25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1108C-B46D-423A-8E28-6E58FA92AA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727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d20ltewlvhbegi.amplifyap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6FC4-4D8F-1F69-3139-4A286B542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748" y="1652983"/>
            <a:ext cx="9378503" cy="1022422"/>
          </a:xfrm>
        </p:spPr>
        <p:txBody>
          <a:bodyPr>
            <a:normAutofit/>
          </a:bodyPr>
          <a:lstStyle/>
          <a:p>
            <a:r>
              <a:rPr lang="en-SG" sz="4400"/>
              <a:t>Collaborative Quantum Software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60BBC-D4B8-D563-C24A-108A5B7EB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89197"/>
            <a:ext cx="9144000" cy="1916582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endParaRPr lang="en-SG"/>
          </a:p>
          <a:p>
            <a:r>
              <a:rPr lang="en-SG" sz="7400"/>
              <a:t>Tan Kai Yong Andy, Khoo Jun Yong</a:t>
            </a:r>
            <a:endParaRPr lang="en-SG" sz="7400">
              <a:ea typeface="Calibri"/>
              <a:cs typeface="Calibri"/>
            </a:endParaRPr>
          </a:p>
          <a:p>
            <a:r>
              <a:rPr lang="en-SG" sz="7400"/>
              <a:t>Institute of High Performance Computing (IHPC), ASTAR</a:t>
            </a:r>
          </a:p>
          <a:p>
            <a:endParaRPr lang="en-SG" sz="7400"/>
          </a:p>
          <a:p>
            <a:r>
              <a:rPr lang="en-SG" sz="7400"/>
              <a:t>10 Mar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AAA4A-B849-A55B-F04D-FF5650351EE9}"/>
              </a:ext>
            </a:extLst>
          </p:cNvPr>
          <p:cNvSpPr txBox="1"/>
          <p:nvPr/>
        </p:nvSpPr>
        <p:spPr>
          <a:xfrm>
            <a:off x="2604211" y="2695273"/>
            <a:ext cx="73298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Enabling Hybrid Execution, Pulse-Level Digital Twins, and CUDA-Q Ecosystem Expansion</a:t>
            </a:r>
          </a:p>
        </p:txBody>
      </p:sp>
    </p:spTree>
    <p:extLst>
      <p:ext uri="{BB962C8B-B14F-4D97-AF65-F5344CB8AC3E}">
        <p14:creationId xmlns:p14="http://schemas.microsoft.com/office/powerpoint/2010/main" val="3920546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2"/>
          <p:cNvSpPr>
            <a:spLocks noGrp="1"/>
          </p:cNvSpPr>
          <p:nvPr>
            <p:ph type="title"/>
          </p:nvPr>
        </p:nvSpPr>
        <p:spPr>
          <a:xfrm>
            <a:off x="959510" y="1571060"/>
            <a:ext cx="10394290" cy="700109"/>
          </a:xfrm>
        </p:spPr>
        <p:txBody>
          <a:bodyPr/>
          <a:lstStyle/>
          <a:p>
            <a:r>
              <a:rPr lang="en-US"/>
              <a:t>Acknowledgments</a:t>
            </a:r>
          </a:p>
        </p:txBody>
      </p:sp>
      <p:sp>
        <p:nvSpPr>
          <p:cNvPr id="39951" name="Slide Number Placeholder 18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058400" y="6492875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CE79178D-637A-403B-80D3-1A597C86C40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9945" name="Rectangle 26"/>
          <p:cNvSpPr>
            <a:spLocks noChangeArrowheads="1"/>
          </p:cNvSpPr>
          <p:nvPr/>
        </p:nvSpPr>
        <p:spPr bwMode="auto">
          <a:xfrm>
            <a:off x="959510" y="2369036"/>
            <a:ext cx="319552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1200"/>
              </a:spcAft>
            </a:pPr>
            <a:r>
              <a:rPr lang="en-US" sz="2800" b="1">
                <a:solidFill>
                  <a:schemeClr val="bg1"/>
                </a:solidFill>
              </a:rPr>
              <a:t>IHPC A*STAR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Khoo Jun Yong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Tan Kai Yong Andy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Bai Ping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Ye Jun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Yang Liwei</a:t>
            </a:r>
          </a:p>
          <a:p>
            <a:pPr marL="0" lvl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9946" name="AutoShape 2" descr="data:image/jpeg;base64,/9j/4AAQSkZJRgABAQAAAQABAAD/2wCEAAkGBhQQERUUEhQUFRQWFx0XFxgYGBQYHBggHBofGBocGx8cHSceHSAjGiIdHy8gIykpLC8sGh4xODAqNSYrLCkBCQoKDgwOGg8PGjYkHyUpKi80LywqLywsLDAwMiovMDIsLCwsLCwsNDIvLDUsLCwsLCwsLy0sLC8sLCwpLCwsLP/AABEIAIYBeAMBIgACEQEDEQH/xAAcAAACAwEBAQEAAAAAAAAAAAAABgQFBwMBAgj/xABSEAACAQIDBQUDBQgOCQUBAAABAgMEEQASIQUGEzFBByJRYXEUMoEjUnORsTVCYnJ0gqGyFRYkJTM0Q1SSk7O0wdMXNlNjosLS4eJEg6Pw8ZT/xAAaAQACAwEBAAAAAAAAAAAAAAAAAwECBAUG/8QAOBEAAQQBAgIIBAYCAQUBAAAAAQACAxEEEiExQQUTIlFhcYGhkbHR8BQjMkLB4VLxYhUzcqKyBv/aAAwDAQACEQMRAD8Afu0zac0KUwhleLPMysUyXIEMj27yke8o6YzVt+qkf+sq/rp/8rGgdq/u0f07/wB2lxk2w2jFXCZmKRiUFiFDEZTmHdIN9QARY6E6HljFO9weGtNWvUdEY0D8WSWVmotv2Fq9qN8quMgPU1yEi4DcFSR4gGEaeePIt86twxWprmCi7FeCQo8WIh0HmcWMENTU1FTDU8aWlDSMWmRi6WkZEan8JWYZFRO6e8CptbHekeqi2hBEgMFGrK4WIvwTEVaRjI1rSMyK9y+uZWtyBwaX8bNXXD72VesxdOnqmag3Vers1V0OerlSo/291P8APKz66f8AysH7e6n+eVn10/8AlYVVPh/+eWLfdeBJKgJJGJEKte5IyaXz/C1vztNbYwyZMjASTwXoJOjsKOHreqHC1c0W99ZM6xx1VWWbkM1OOQJOpityBxyk34qlJBq6wEEgjNT6EGxH8F44+tlzxRyuKene8RA4sqsWbNoxAuqp3TcdSDyxcDdSGfLMy27y8XIWUZ2GYo6MSVGY2DqQGNx4XW/KnYSXDYC6sah5i7r7NLgsyOjnSmouzy25+fD3VJ+3up/ndX9cH+Vjz9vlT/O6v+lT/wCVhf2hIrSuVThrmNk+bbS3rfmOhuOQxO3TaMVtOZWZFEgN1UMcw1SwIN+/l6H/ABD45pHkC+K7kvR+GzHM/VcG3XpatqjfOsjOV6muRrXs3BU28bGEG2CPfOsZWZamuKr7zDgkL+MRDZfjifs6kqal54qwTy0yFmzSq5mBzlFEHXO5UqVBKCzeFjJpZ6qKuCOpjoo1c5Is5pzFwXkGtgJC66537xa/K1hr0v46jXl97LhGTEALeqZqAv8AVsRV0OerlXJUZ38qv53V/wBKD/KxpfZPtqaromknkaRhO6hmy3yjLYd0AaX8MYWnIen/AO42bsQ+5z/lEn2LiMWRznEOKb09hwY8THRNqz/C0LBgwp7/AOy3NPLURVFRDJFHmASV1QhdSCoNrkX1HljY40LXmYIxLIGE1eybMGMH3Z7QqmjqAaiSaWM2EiSMzEDmGXMdCOfgR8CNxoq1Jo1kjYMji6sORH/3pikcofwWzP6OlwiNW4PAjgu+C+OFbSCWNkLOobqjMjDW+jLqMZ1QbGmbas1K1bWGGOMSj5eQMc2Wyk35Ak6+QxZzi2tknHx2zNcS6tIvhy2+q0zBj4hiyKFBJygC5JJNhbUnUnzOKHfzb3sVFJIptIw4cfjmbS49BdvzcWJoWUiKIyyCNnEmkw4MLXZ7vD7bRIzG8ifJyX5kryY/jLY+pOGXA06hYRNE6GR0buINIwYT+0PZjimlqYaioikjUGySuqEAgG6g2vbqOuM63V7RKmjqP3S8ssTd2RZGZmX8Jcx0I8Oo+BCnTBjqK6WN0U/KhMsTrI5c1uuDHGkq0lRXjYMjC6sORBx819GJoyhZ1BtrG7Iwsb6Muow1cqqNO2UjBjM9lbFmfalRTPW1hhhVXHy8gY5wpAJv0ueXOw5Y++0DYNRSQe0UtXWZUI4iNPK1gdAwN76GwI1530tqrrDRNLpjAYZWxdZu4AjY1vwWk4MZF2ZVL10sqVNXVllVWRRPKoIvZibHWxy6eZxrFTAJEZCWAYEXVirC/gRqD5jFmP1iwkZuJ+Fl6pxs+Xy711vgxl1Dsqeo2nPBFW1nssFs7ceQtcgdwNfnmzC9uSnrjS6SmESKgLMFFruxZj6k6k4ljtXJVysZsFDVZIBquF77+K7YMZ72hb9NR1dNHGTZDxZgPvlPdCf0cxseuQ9MP8EwdVZSCrAMCORBFwfqwB4JIHJVlxZIo2Su4Ouvv3X3gxznizqykkBgRdSVIuLXBGoPmMY12hNU0FTw4ausMZjEms0pK3YpYm/K4Gp+dbESP0C6TcHD/Fv6sOo+IW04MIHZrv8A+1qKeob5dR3WP8qB/wA4HPxGvjh/xZjw8WEnKxpMaQxyDce/iEYMKm/mymNPNURVFRFJHHmASV1Q5dSCoNtRfUW6Y93D2Uy08VRLUVE0ksYYiSV2QBrMAFJtcC2vPn42xGo6tNK/4dnUddr51Vc+KasGM+3y7TDDL7LRKJJ82QtbMFYm2VR9819PAHTXW0nZ+4k86h9oVlQ7nUxxvkRfLTQ/AAevPFess00Wm/gSyMSTu0g8BxJ9PqQnjBhRl7Mqa3yclTE3zkme/wDxXwttHtHZtdTRtVSTU00yIGbvXBYAqc1ypt4HXpyIAXlvEKY8OKaxFJvRNOFXXdxWpYMGDDVzUh9q/u0f07/3aXCLFFK1Kg2aASY7VYjy+0FyTmB/lOFa2Xh6e9fXDz2r+7R/Tv8A3aXGSbGjVquAPopnjDHlYGRQ2vTS+uMU7qkA7x6r1HReP1mI5/8Ag4miLaduY29E47clLLSipLpG7KawRqeLxEiCq+ouVK2uALBuJza2PKISihn4WZh8utJn0lEGYGofTmbDKALHM8nTl0p562F6ieommipY5WR4zJNnUOTk4CFgCLlVVicvM2YKcfVEaqbaMEqgyUjsqrwjI8Kx5GQq5IFmRHfNxAGzFj1GHXve++3j5+S5wYQ3TbaaNV/tJG+nhu7euPDZVW3IZRR59oAGeTKaV7DikK+WZJiANAtiA92BPO9wDdRKZ1KKJBKY1EpJSxXOokyXuAPUcrX64T78tb+f6f08/ji13Zqo4qgPK5RVVjopbNpbIQAdCCT8Byxxct2vccveu/vXqX9HluE4F3Hemim71sG+/nutN3WpaemmljqgilCQnFy2HeYnUgLcoUI5actLjAhjM1YYLCDgMBbRbnII8vrLny/G2lsVey97IKsojpncDKocyRyWAJy8SO4cAXIB1588cK3feCNhCq2RXOYRq1lYaZnZu/KwPw00uQMQ7JaG0BZFmqOre+J4c+IJutl5duDPr0aDdD0Arlx9ks71vSmSThCTjcU5zcZDqc1tb+95DW+LAxTNSoNmi8ZhAqRCFNQXN84kH8Lkv7oTuWwq16IJXEbF0zHKxBBYeJv1vfXra/XE3daJXraZW90zxg/Fxp8eXxwzE/LAZvvW/P78F6yfDrFbJd6QXU4WDtwrbhW3cm7eGUPJTCqZ0gdmkqVhU51nEYRmsRco1gVOW9nlHO1udNx/2OPCzM5DLTdJhTCZMzHLzJcqoA5KHym1sGzautgSSorJp0p1cxPGZZ+KGIzqIlLC1/cDEkAEm1hmHWiSqlrg8l2o5UkGaIuadYuC6AX0C5BpZgGzX011692b33+IXkwwtbptpDN7/a4jctG253o77gBVW8UMgpEeuA9qlyPTuAudo7HiCYqADlGS2bvXbmRmAd+xD7nP+USfYuMZU3Av4f8Af7b42bsQ+5z/AJRJ9i4Rjv1vJ8F0emMU42KxpN24nYUBY4Ach/K0LFJvt9z6r6F/sxd4pN9vufVfQv8AZjY/9JXncb/vM/8AIfNKG8O4YrqCnnhAFStPH4DigRjun8IdD8DpYhW7P9+G2fKYZ83AZrMCDeJuRYDn+Mvx5ix1/dU/uGl/J4v7NcJvaX2fccNVUy/KgXkQfygH3w/DA6dR588z4yKezivQYmcx5dh5X6CTR7t/uu7yWiRShlDKQVIuCDcEHUEHqLYTdnfd6p/JU+1MJvZpv/7MwpqhvkWPcc/yZPQ/gE/UfK9nTZ/3dqPyVP1lxcSB4aR3/VZX4T8N8rHcNBo94tv2U5YRd5tmfsrUzU4PcpoDY3IHHk1S/iFQf8Rw37W2ktNBJM/uxqWPnYaAeZOnxwi7k71wwU5abjGeaRppSIJiLsdLELYjLb9OLSEWGlZcGOVrXTxiyKArvPE/D5hKvZTt00taYX0WfuEHSzi+S/xuvqw8Mbfj8978OntrTU/EVZCJAWR4yH++tmAv3u9cfOxt26u3BW0kUwtdls48GGjD6+XkRheO6rZ3LpdOQagzLArUAD4H729FF3/+5tT9GftGFbe3cL22khqIBaoWFLgfyoCDT8YDkevLws07/wD3Nqfoz9oxP3dN6Sn+hj/UGGOaHOIPcufj5EmNA2WM7h59dhsVkHZ5v2aCTgTk+zs2t73ibqbeF/eHx53B25HDAEEEEXBGoIPIjGb9pvZ9xQ1VTL8oNZUH34+eo+cOo6+vOo7Mu0DgFaWpb5Im0Tn+TJ+9J+aeh6HyOimOMZ0O4cl08zHj6Qi/F4w7X7m/f2fNN+xfu3XfQw/qrhsrKRZY3jcXR1KsPEEWP6MKmxh+/db9DF+qMOOHx8D5n5rjZhIewj/Bn/yF+eqWR9j7S71zwZLN+Gh5n85DcedsbVvNvEtLRtOhDFgBCBrnZ/ct4+PoDhI7Z939I6tRqPkpPMalD8DcfFfDHPs3Mm0DAJtYaAHJr77sTw7/AEa8vCw8TjMy2OMY58F3soR5kEea/wDbs7xrl6n2cnjczd/2KlVX1lc8SZuZLtqdetuXwv1xdVE6xqzsbKoLMT0AFyfqx0wmdp+1slOlOCQ1S4QlQWIjBBkIA1OlhbqCcaiQxvkvPRtfmZAB4uO/8/AJH3w2E89GNpEHPLKzuD97E9lhHooVf6zDf2RbwcekMDHvwGw80Oq/Ubr6BcSa3emilpmpys4jaPh2FPN3Rawt3emhHpjLtyNtmgr0ZyQhPCluCO6x5kEXFjZvhjJYY8EHjxXpRHJm4ckT2kFpttjlyH8fBfoTCdXwLJtpUdQyPQMrKdQQZdQcOOE+qP7+w/kbf2jY1ScvMLzeHxfX+Dlm2++5smy5xJEW4Ja8Tgm6MNQpPQjmD1A8QcaT2fb9LtCPJIQKhB3hyzjlnUfaOh8iMM+0tnR1ETRSqGRxYg/4eBB1B6EYwjeTd+fY9WrRswAOaGUdbdD0uBoRyIPgcZ3Awu1N4LvQSs6Wh6iU1K3ge/75/FbRvkP3vqvoJP1Dijl2yaTYUcq6OKaNUPgzKqg/C9/hjjFvgm0dlVRFlmSnkEieByHvD8E9PDl6w95Kcvu7Fb72GBj6d0H7b4Y5125vcsEGOWaIZhX5oBHolbsgoBLXl214UbOPxiQgP1FsbfjFOxqrCVzoT/CQsB5kMrfqhj8MbXgxv0K3/wCgv8Xv3CvvzRiFtPZSVAjz3+TlSVbW95DccwdOh8jjptGeRIy0UfFcWsmcJfXXvEECw1wgVHbFw5GiejkEisUK8RScwNraLrr4YY97W/qXOxcSeY6oBZHiL9ytIwYhbIq5ZY800PAa+iZ1c2sLElRYHnp5YMXBtZHNLTR+vySt2lULzGijiUM7TvYFso/i0t9bHphBbsk2gb9yHX/e/wDhjVN4f43s76eX+6zYv8LfCyQ25bsTpLIxGlsRoHwB+a/NW8NDPBUNFVMWlQKLl2ksCMwAZtbWPLEOGpdAwR3UOLMFZlDDwYA94eRxrO+PZfNW1kk8c0Sq4UWYPcZVC9NOmKUdilT/ADiD+jJjC/Hk1Et+a9Xi9M4X4drJyL5jSav0FKj2V2bVtTCk0axZJFzLeSxsfEZdMdqjsqr40ZykNlUsflegFz97jZd2dkmkpIYGYM0aBSRcA28L4mV1PxInQGxZGW/hcEY1DFj7lwndP5tmnD4D6L8yUdY0TLJGSrDUHQ2uLdQRyJGOlJSvUTJGlmklcKLm12Y8yfXXD2vYlUgAe0QaD5smJ+weyOenqoZmnhKxyK5AV7mxvYX0xibiP1WR/pehm6bwxG58TvzNO3ZPHly70v8A+iPaHzIf63/xxV7w7k1VBGsk6xhWfICr5jfKz8rDop/Rj9EYVu0PdhtoUyIkiR8OXilnvlsI3U8uXvXv5Y1uxWaTpG64UHT+SZWiV3ZsX2Rw58lg1RUtI2aRmdrWzOzM1hyF2JNvLFxuxu7V1omSlNlULxQZWjVs2YC4Gje6eflhnHYrUHUVFPb0kw4dnm48mzTOZJEfi8MDIGFsme97+Ob9GERY79Vv+a6ud0zi/h9OMRdihp29xSz49km0Pmw/1v8A44e+x+iaCiljksHSpkDWNxey8j1w8NyPphX3A9yr/LJf1UxtZCyPdq8xl9JZGWA2Y2B4AJqxSb7n976r6F/sxd4od491BXArJUVCRkC8cZjCmxvc3Qk620JtoMXfekgLPjFrZWueaAIK7bntegpfoI/1AMXGKLdvdUUIypUTvGAQI5ChVbm9xZAR10vbU4vcDbrdRkFplcWGwSSsq7Tuz62arpl/CmQD65FH6WHx8cRex6teWskLsWK0wQE9FV1yj4DTGv4VaPcCOCeaanlkh4y5bIE7neViUzAgA2tYjS5tbSyDFTw5q7EXSgfiOx5uNUD8Niq7tFq/aJabZyHWeRWlt0jU3/TYt+Z54eUQKAALACwHhhNHZdEJuP7VWca9+JnjLXtb/Z+GlvDTDbRU5jQKztIRzdsuY69coA8tB0wxgNkkLDlPi6qOOJ11d7EbnifkErdqOwvaaF2A78Hyq+g98f0bn1UYT+xreDhzPSue7J34/wAZR3h8V1/MxpW39hGrTJx5okKlWWPhjOD4llJ5aaEc8K8PY3TIwZJ6pWUgqwaMEEagghNDhb2O6wOaFvxMuD8E7Gndx4bE19ndXvaAf3tqfo/8Ribuu16KmP8AuIv7NcVW0txTUx8Oetq3T5t4QDbUXtH3tddcTd3N1/YRlSonkjAsschQquoNxZAR6XtqdMMF67rksDjEMbqw+3ar4GuACvMZL2ndn2TNV0y93nMg+98XUeHiOnPle2tY8IviZGB4opeFmSYkokZ6jvCyfscrHlqZ2kYsRCi3POymyj4DTGs4Xtg7lxUVRNNCSFlAHDsMqa3OXyv06YYcRE0tbRTOksiPInMkfAgfJJPa8f3uP0ifacVPYgfkan6Rf1Thk3h3DWva81TU5L5ljUxhF6aDJr6m51OI+xuzWOjfPT1NUhNswzRENbkCOHY9frOFljus10trMnHGAcYu7RN8DXLb2ThhC3eqBtDa89SDeKlTgxHoS1wzD17+vgy4Z9u7BNWuX2ieJCCGWIoua/iSpPlocVOwezxKFrwVNSoJBZSYir26EcP1FxY64Y4OLhtsseM6GOJ5Lu24UNjsOfxGybMY12ybC4dQlQo7swyt+MgAv8Vt/RONlwq7f3AWua89TUlQxZUBiCpfoPk+g0ubnzxEzNbaCt0VlNxsgSPNCjfj9ledm28PtdEmY3ki+TfxNh3W+K218Q2I1dJbb9OPGkYf8Tn/AAx7srsxjpGL09VVRsRY2aIg+oMdj8cey9miPOKhqusMw5PnjBHTS0egtpblqcVp+kAjgnl+IJpHsfTXB1CjsT/CcsQNubEirIWhmW6t16qejKehH/bkTiTRwFEVWdpCBYu2XM3mcoA+oY7YfVjdcdrix2pp3HNfnXbuxqjZdQ8ZYgMrKHHKSNhlP6NCOh+Bxte7tEs+y4InF0emRG9DGAcSd5t2Yq+ExSi3VHFsyHxH+I64l7J2eKeCKEEsI0VATpfKLXwiOLQ49y7Od0mMqBl7PB38e4rAa6gn2RWrfR42zI1jlkXx9CNCOlyMbnu3vLFXwiSJvx0v3kPg3+B5HHfbGw4atOHPGrr0vzB8VI1B9MJ3+iNIpM9LVTwN4izW8rjKbeRviGxujPZ3CbkZuP0hG3rzokHOrB+G/wBFoGME2z93G/K1/XXGn/tQqnXLLtOoK/gJHG39IXOOuxuzmipWDiMySA3DynOb8720W99b2viZGukoVSXg5EGFrcXaiRWwPzNfJM+DBgxoXCS/vD/G9nfTy/3WbF/ig3i/jezvp5f7rNjptffGnpvefNqwbh5XyFASc9j3dRlubAEi5HPBdIV3iDtjbMVJFxZmyJcAtZiAToM2UGwJsL+JHjjps7aSVESyxm6OLg8iOhBHQg3BB5EEYxHejbMm1KwEC8SfJxpclGJY6i7FSbWvJYCwNrgXMiuZocb5AKrjQTrS9s1OY7yQzJJ3e4MrBiWAIRrjUC5s4W4U4dNj7egrEzU8scgAF8rAlbi4Djmp8jY6HGKT7pVKqSBC1uSIWvYW5FlAJNuVh016Yh7kbcFDtCOQleG44T97kjMvfYaWsxV766B+vIinxcgHqH2R9/wVUiaMgStq1+hsQJt4KZCQ1RApHMGWMEfWcLO9Er1VZHR5zFEcue1rvmWR+twdEygEFblyQ2VRizpdwaJBrFxPpHkcfBSco/NAwkSFxIaOG3H+k6gBuuG3N/Yo1IpilRL+C14083YXHoo7x8hdhmW8++ddVxPDJIiRuCrCKPJcHmCS7MR5Ai/I3BIxqNbuHRlSVVoTb3o5GUL+aSYz+cpGEKt2BCGIFdBIPGKCaVh5MIXIv6kDyGNUEkbLMyzytkcfy1WbKk2jtSoZYamZWQAsRLJDHEOndS2UaWAKlmsSQoGY6juxsGshOasrmqbCyosaRqL9XIGaQ20F7DUmxNiEGgbZ1JIsimr9oU3EplpYvVeG0y3RuRVlJt1vY40vY+9MNSQqlkkIzBHFiw8VIJVwOpQm1xe18LfkwyO0sI8Kq0xkT2tt1q2bkfTCvuB7lX+WS/qphobkfTCvuB7lX+WS/qpgUpqwvz79UiTSQ55GkiNnVIKmTKbX1KRkYYMQtnbKSAylbkyymVybcyAOg5AAAemLs0b678K2/goN8lS0/aRQyZuHJK+XRslNVtl8mtFpyPPwOPv/AEh0XA9o4r8HOUL8GoIVhbRrJ3eYte1+mFDsW/htpfTr+tLi27StkpBsqvKX+WlSVhpYMZIVNrDrlza9ScdF+NA3I6jfi3mOdeHilB7tOrzV4d+6Xhca85itm4gpazJbxzcK1vPFzs+vSeJJYmzRyKHU2IuCLg2IBHxwh7q77U1NsyjjLq8xWKIRgm93YIb6ECwJOvhiF2v7ROz9nwUlNdFkumhNxGgF1vz1JUelx1xT8HqlETQQS4gE9w4ngFOuhacv27UzOyQmSoZDZuBFJKFPgXUZAfK98fVNvrSvKsLO0Uze7HNHLCzX0GXOoDXPgTiVu5sSOjpooIwAqKAfwjbvMfMm5x7tnYaVPCLaNDKkqNa5BVgSPRlup9b9MZvyNRFGu+/4r291ftUq+r3/AKOKfgO8gmvYR8CpLNfQZQI+8D0IuDi7qKwRxmQhyoF7Kju2v4KgsfQDGXb51aw7yUTuSFWEE2VmP8uOSgk6+Aw8nfil+dL/APz1X+Xh02LpaxzGk2LPP+FUP3IK92HvvSVzlKaR5CPeIinCrzIzMyBRextc62x5W79UcE4p5pTHKxsoeOZQbnKCGKZCpItmvbzwkdhJuK4/71fsfFrvvugm06xoWOVxSBon+a3FI1HVSNCP8QMNfjQR5LonE6QOPPl4Koe4tBC0HFRSb1QSztToZeKvvKYKhcoNyCxZAoBtoSbHpfCT2d76SwynZm0brURnLE7H3x0Unqbaq33w05+9dbU2p7JUbTnABMdJA4HQke0ZQfK9sJdiFj3MduaFEcDZAHzVg+xYV9tHeaCCQRMxaYi4ijR5ZLeJVASB+EbDzxETfqlEixSs9PI3urPHJDm/FZwFPhocLnYtBnpJalznnnmYyOdWOWwAJ8L3NvwsM2+u7iV9HLCygtlLRn5rgHKR8dD4gkdcD4oY5eqfexon+q4IBJFhWm0doJTxmSTNlXU5UeQgeNkBaw8bYrtg740teSKZ2kC824UyqPLMyBb+V74TOx3eSSpoJoZSWNPopOpyMpKg/ikMPSw6Y97A/wCITflB/so8MkwxEyTX+ppA8N/T+VAfZFc1pmKap3tgWRolLzSp76QxySlPJygKofJiDis7UN4HotnSPESsjlYkYc1LcyPMKGsfG2Pvsx2akOy6bKBeRBK56sz94k+Olh6AYQ2ECHrn99AK2rtaQpuz986WaXgBzHP/ALKZHic+gcDN+bfF5hE7YN31noHnAtNTWkRhoQARnF+drd71UYVds9oUz7vxPmInlkNNI40NlBLNfxZAoJ/CbD2YQna18XN2kg8jxvypVL9JIK0ibfWmEjRxs88ie+sEcs2XyYopVT5E45pv3S8VIpDLDLIQqLNDNFnJNgFLLlOthz64+9xtkJS0FPHGALxq7EffMyhmY+p/QAOmLDa+x0qVRXHuSxyqbC6tG4cEeF7ZT5McZz1AeW0a7796r291btVag7e30paFgtTI0eb3SYpip8QGVCpI8L4sqfacbxca5SOxa8itFYDqRIAQOtyBjN+33+K030x/s2xy7WNoNUV1Fs7MVilaNpbG2bPLkAP4oDG3iQegxqiwmysjINatV+Ab3D+1QyEE+id4d96eUEwCedQSC8UEzpcc7Nlyt+aTjvsve+lqZTCklpgLmKRJIpB1PdkUH6sWlLTLGioihUUBVUCwAGgAxCrNhJJUw1PKSEOt7e8rrYqT4A2I+PicY7hNiiONb/PZM3VizW1PLHGgrknjSWJg8bqGVh1B1GKrexy8a0qsVaqbhXFrqmUtMw/9sFQfnOuFDsd2o8XtGzZz8rTOxXzUtZreQfvekgxdmNqhdIDuK28OF/FQXU6k8bc3ihokD1DMifOEcrqNQO8UUhbkgC9r4+tibfhrY+JAWaPoxjlQNzHdLqM2oIuL4ou1f7k1X4qf2qY79mf3KpPov8TiepZ+G63e9VeHC+7+UajrrwTPgwYMY1dL+8P8b2d9PL/dZsIO19nyCtb2kIsjsxBVMolX3C18xzZkEZKixVhyGhL9vS2WWgkPJasKT9LBNCP+N1GKDtS2rOkJRKN3i7r+0BgRGVIcnIoLCwFs5sNTzGhz5UBnjLGmirxvDHaiLUTadbJ+xVVTxIzSDiGQiSOPLHIzS8S7EXXKWQgakqRpe+EHdGQNUBHzr3CECE5gW00Km9wobXzxc1W2PbKMrGwSbIyFjmHccWcae8rDSx0vr0GFbY9b8ssyuy5LIx/BYBWJ/FBza+B8sZ8R5yMGSB1hzaB76Hd8FacCOdkg3Buk6PJIqhWnnCx34pKKpBuCqu5TTu3BPM2vyxn9ZGHmcjVbuvLoWNunIDp9mLWmiraUTmYuVqLl1bNlaRiFXKDyXvMb8yIwOXOv4awjU8+8DyJJ15DqT4dSPAY0dD4kcc7pIz2QN+HG/ABV6QlJaGHj53yWxbG3cFfs+mk47tMIgpeQK98p70bhQpbhyA5WuHBBOY3N+O0Nl7RgjJNQ3DHzJKqVvXKtO8p/p/HC3uLs+ogjMhqJ48/eWOMx5fxnDq4LWsNANAL30tfz10zOqS1U7I19FaKI3AvYtFGjfUemOZkdI4IkdRJP/GxdeRC0x485aLA9aKz3a+06tmUPHIzs1o45FmkmYa99YpS7qvLvWAu1gWs1vuu3c2gvAesiqeBIVzCMNI6LmAYFVvkbLqB6dQQHyKgyEmOSdCTckTz6+F7vZvjiFtbfqejNmmnIC3vlpnGhsdOGrdQeZ54nE6TxJn6WRku8RZ+ZPiqzY0rBbnbedBaLsOiplhQ0scaxMoK5FC3Hnpe/jfW/PXCfvvQx0jiSACNjHJPZbAK8WUrIo5Aktka3vBrG+t6bZvaVU1cvAgkBktyyU0ZPkDJOQSPAKT1tj53h2PtKE+0vDxwhWWS0iSFxGc+RxZDlGpCRrlB1sbm+2YOnboa0g2NztXjvvfclMIYdRPw3ta0D3ddDbUeGFncD3Kv8sl/VTDJUyWRj4A4Xuz5L0zyf7WpncegmaNfrVQfjjckpnx4Tj3HKppUlUpIqujc1YBgeuoOhwBSsu7E5lM20bEG8ysLHmM0uo8vPDL2uuBsiouQL8MDz+WQ2Hwv9WGCl3dponDx08COOTLFGpFxY2IFxppjtX7IhqLcaGKXLfLnRHtfnbMDa+N8mUx2UJ62sGvKvolhhDNKWNyxBNselWVlKLGhbvAZTGwYXN9CGUfVii3/oDtvZ3HpVzmCaThhTmMqKTG5XTqRmA1uF8TbDx+1Gi/mlL/UQ/wDTixpKJIUCRIkaC9lRVUC5ubAC2p1xAymsk61l3qvfhvx+KNFiilns83yjr6VAWAqI1CSxk2a6ixa3Ox5+VyOYxP2zvdFBLHAny1RI6rwk7zIpYBpHtfKqrc3PO3qRJr91qSobPNTQSP8AOaNC31kXxJ2fsmGnBWCKOIHmI0VAfXKBfCnvhLi8A+X993p6qQHVSzXeidRvPQ94aRKDqNCeNYHzNxp5jxxqjG2KyTdakYktS0xJNyTDESSdSScupxNnoo5E4bojRkAFGVSthyFiLaWH1YmeZsgYB+0UhrSLWX9hMgPt1iD8qp59Dn19MOJnX9mctxm9iva+v8N4YtqTd6micPHTwI4vZlijUi4sbEC/LB+1+m4nF9ng4mbPn4UebNe+bNa979eeGT5LJZXSUdx/ShrSGgKg7Q9wl2lEGSyVUYvFJyv1yMRrYnUH706jqCt7htNtJdowVoKyiCKlkJHeuOPZiOWbvA6aG1+uNTxyjpEV2dUUO4AZgAC2W+XMeZtc2vyucVZlubCYjv3Hu3B+GyCztWst7MNpNsyWXZtdaJy/EhZtEkuArBWOhBsCPVhodMaBvRvDHQ07yuRmsRGn30jkd1FHMkm3L1xOr9mxVC5Jo45V+a6q4+pgRiNQbtUsDZoaeGNhoGWNAw8gbXA8sEs8c0nWuG/MDgfp7oDS0UEn9mO6j7O2fK9QMkkwLsDpkVVIUN4H3mPhmt0xA7BatBQzKXUNx72JANjHGAbc7XBF/I40qsoY5lySokic8rqrDTloQRivO6NEf/SUv9TD/wBOGOzBI2TrOLiDtypRoqq5Jd304e1km2fAyPKkQnzhgVR1cBENurDNfXQWNtcReyjeQCEUFTeKqpyVEb91mW5Klb87Xtp0API4dqDYsFOSYYYoiRYmONEuByBygXx5tLYkFTbjwxS25Z0Vrelxp8MU/EM6sw0dPEHmD98lOk3qS52n7WC0T0yd+pqRwool1dsxszW52C315Xthf2t2ZyfsFHTIA1TE3HIH3zm+dAevdaw8So8caHs7YdPT3MEMURPMoiqT6kC5+OJ2BmWYWtbHyOrfmfogs1cUidl2+cdTSx00jBKqBRE0bd1mCd1WAOp0ABHMEG41F6XtXstbQLHI6NNJlmWOWRSy5olW6q2mmYA28fDGh7R3apals09PBK3znjRj9ZF8fez9g09ObwQQxE8ykaKT6kC5xduTEyYzNB57ct/H34KC0kaSs37do1jpKWNbACU2F7mwjI66m1xr546dr2wZS1PtGmGcwWzZdbKrcSN9Oag3uR0IPK5xolZsCmmbPLTwSPa2Z442OnLUi+JNJRpCgSJEjQclRQoF9TYAW54mPO6tsekWW6rvgdXFBjslV27W88G0IFlgcG4GZbjMh6qw6EePI8xpjid7omrEpYbzP3jMyd5YAFJGdhoGZgFC89fS/Wo3OopGzvSUzMeZMUdz66a/HE6LZUKxGJYo1iIsYwihCDzGUC36MZSYbJAPl3evOvRX7SVqRF2lXVEqyyLHSgU0ZifLdjaSc3HS/DX/ANs4UN+KT9htp0tejyOshKzZ2zM1gFbXreMi3gUGNUodh08DZoYIY2ItdI0Q252uoBtoNPLHlZsGnmbPLBDI1rZnjjY2HIXIJxpiy2xyf8KqvT67qhZY8Ut9qVUj7GnZWUq6xlSCLNeRCLHrcY69mlfH+xVL8ondjs3eXQhjcHXTF227NKVCGmp8qkkLworAm1yBlsCbC/oMczuhRfzSl/qIf+nC+uj6jqd/1XfpSnSdWrwX1sLeGOsMxiIZIpeEHBuHIRHYjTkC2XrfLfBibQ7OigXLDGkak3yoqoL+NlAF9Br5YMZXlpd2eCuL5qv3t2e89HKsX8KoEkX0kTCWL/5FUYqd4dhRbYo0lWaoRXiEicNmykEZxnivlkPIWOumhBw3YW93/wBy1E1GdEJaopvAo7XlQfRzE6dFljHTFQaUrE6rdepUOHp6hUjJOdoWjGXxY5mUdTfMQOpGpxXR07QyssKyOmXNIcjjJbmxuLgAczy0v0Jx+oMco6VFUqqqFPMAAA356csUDSJutB8xyKKGjQf9L86Ve3pXULLPLJHHcgMbnvFdD1YgqGHnfqSTQPXh3SWUkAe4B0zXtf1sfqGNCfs9h9tnZGIgWRrRjQK2YqAD80AHTpiu3b3ahrdpS0yyNEscfvKVBLLmuqgqQbZlJGminCZM6KaU4kIIH7j7KzMd0beuebPJfNNv0yKFCs3ICwN9TYAXF9TpiDW7Yq6sFoUIyEFWzW15gqSLNY6c/wDvp27fY7S0/DknHHlEQWRZMkkZawuVDJmHeuQb4jDZQpg9KwuU7yn56NfKw87gg+BB6WJ42diw4TOtiZZvcn6ey3QTSTO0vNeSi7sbW9qgR2GVz3XHzWByt8L6+hGPn9jYqjaVPFPGksbo91cBhojMLeenTEXYe7VQkZngPFjd34iD3kOguB98LC9hrqNDzxManLMksbss0Lc7d5WtqrK2tiuhU2Nj0vjlthODktmcKYd7Hjy9FpLhNGWA7rTaWjSJFSNVVFACqBYC3LHbClunv6lVJLDMYo5omVAM4HEJF+6jd7lbQFufPDbj2jHB7Q5vArjkEGiqDfbaxp6R2UXciyL85iQqL+dIVX44sdgbKFLSwwA34Uapf5xUAFvibn44XWPt+0lUawUdpH8GkIPBT80EynwPB8cOOLKqMLO+22aqiiaohEDRIFzK4kzatluCGAIuRpbx1wzYV+037l1Hon9qmFyfpK2YQByGNcLBcBv4lQNxd6qzaN5GWnjhRsrWEpZja5C9+w0I1N+fLDvjPexX+Jy/Tn+zTGhYrESWAlO6Ta1mS9jBQG2yT959uV9LNEsa0rpPKIo8wlBUnlns9jpfUeB0xF3u3mr9nRJKwpJFZghypMpUkEjQyG40OumLTfNbyUH5an6j4+d+kBFECAQa6EEHUEEOCD8MVdfaorTA6MmLUwEG7241a5bh7+LtFCrhUqF1ZRezD5y3N/Ijp8cNuMT303Rl2VOtVSFhFmupGpib5p8VPIX5jQ+ek7lb4ptGG+izJYSJ4H5y/gn9HL1I5Deh/FHSGEwMGVjbxn/1Pcfv+FA2ztzaEFXDTqtI4qC/DYiYZQgzNmGfouunPyxN3n2jW0tMZo/Zn4aXlUrKLm+pTv6ADofA69Mct4/unsz1qP7EYm79fc6q+ib7MSbp2/3SWC0ugGkdrjtx7RHyCW9zt8K/afEKLSxrHYEsszElr2AAkHhqb+GK7ePtIr6Ccwyw0xIAZWAlsynkRd7+I9QcdOxD+Dqfx0+xsWHa9u9x6UToO/AbnzQ+99Rs3kM2Fdoxagd10iMaPpE472DRsB4Egc/NN2xmnZM07wtmAK8JXAsRfmzHN0sdMfO8FRNHC0kBiBQF24ocghVJIurCx89fTCz2Tbwe0UfCY3enOT1Q6ofhqv5oxZ79ys8CU0ZtJVSCEW6L70regQG/rhwdbLC5L8dzMzqnVse7au+vLdQ929r7RracT2pIla5QMkzFhyubSCwPTn44otmdoddPW+x8OlWTO6EkSlQYwxPJr/enGk01MsSKiCyooVR4ACwH1Yxvdz/WJvyio+yXC323SL5rfh9VkCdxjFNaSNuHH4+qftoz7WjQsiUUthfKonDH8W7WJ8rjEjYW2Kit2fHPHwUmfNcMshTuuy2sGzDkNbnrpiw21t1KYwhtWmmSJVuAe8bFvRRqfh44l0VCkKBI1CqCTYX5sxdufixJw0Dfiua+UdUCWAG7BriBdg+te6zrYPaHW1VZ7Lkpo3u4LFZWAKA30Egvytiw3k3vr9mlWnhp5YWNs0fFQ352OYtY2vbmNMKO5P3db6Sf/nw+dqsyLs2UMRdigQdS2cNp+aCfS+M7HOMZde4XayIoY8yKERjS4NseZO98Vebu7wR10CzRXsdCDzUjmp/+8iMV+8G9RinjpKdFkqpRcBiQka695yNeh0Gunpeo7H9mvFQszggSyF0B+blChviQfgAeuFPfWvm2ftk1IFwwVkvyZcgjZfLUH00OGOkIYHFZIcCN+ZJCzfSHUCeJHAH75LQKyl2mFLRz0rPa/DMLqp8g3EJ+u3wxG3T3kq62CcMsMVRDJw7MshXTnmXNe/MaHErdnf8Apa6yq3DlP8m9gfzTyb4a+QxcUmykikmkS+aZgz66XVQug6aDXzxcCyC07LJI8xNdHPGA7auzXP4EUs7pO0avkrPYxFSiXiNGT8rlBW+Y+9ciwJwwbz7x1tNJSwQRwzTzB82jhbrbUd/QWJJuTywjbD/1jb8pn+yTGvS7KRqhJzfOiMijS1nKknle/dA59ThUepwO/Nb88QY8sf5Yosuu8kGvS0p7Z25tSkgeeVKEogBIUzltSF66cz44jbsb2bS2hG0kMdEFVshzmcG9g3S+lji67S/uZUei/wBouKPsU/ic30//ACJiTYkDb5KrOrdguyDG3UHVw5bePipdFvLtAVy0lTFTxmSN2jdRIykqpIPv6gHmND6XBxWb1b/V+zpRHLFTMGGZHUSgMOR5voR1HmPHD7V7ISSaGYls8OfLa1jnXK19L9AdLYXu0/d72uiZlF5IflF8SAO+vxXX1UYs9rg00UrGnxnzxiSMaSKPgbO49rVvuxWzzwJNM0JEiK6CJXGW4uQxZjc8uQHI4p98d4ayjkiEK08onkEcaESB72HM57EX66WuPXFR2N7wcSF6Vj3ojnTzRjqPg/64xd7HT22ukqzrDT3gp/At/LSD49wEcwPLAHamCjufsqJIBjZUnWNBa3lWxv8AT9+BTDssTcP90GIyX/kg4UDw7xJPXXT0x5iZgw9cdx1G0Yp95dkvMiyQ2FTA3EhJ5E2IaNj8yRCUPhcNzUYuMGBVUDY210qoVlS4vcMrCzIynK6OOjKwKkeIxLnmVFLMQFUEsTyAAuT9WF/a1O1FM1XCrNE9va4lBJIAsJ4wObqoAZRq6AW7yKCpb37yzyTFLSexuIzC8Sl45lcDV2jVmy3z6ahlUDIxOtXuLWkgX4BSBZpRtrbc9mo3nbSSRmkCn58rEqv5pJ+F8UXZFsR5q0yB3RqYrI+YBlkMnFjccxqy3IYHQqbg4lSbkTbZUOkjoixs8XEjYKWIsgN7AlgSSy5wttM1wcaxu/u7FQxcOEWXM7C9rjOxfLfwBNgPAD1xh6MhMUb3vHbed/AdydkuD3AN/SF12pt2GmtxG7xFwigs58wo1tfTMdB1Iwl7Y2+sj8ebJEkaMiKWBazFSzOQbX7oARb21NzcAWW8vZ8aup9oSpkjawBUqHWwsAFsVK/f63zAyNYrcgwP9FIliIqJs78wYw0YBvmIJzMSPvBYLZb6ZiGBmQTZA6sEBh49/wBERSMZ2iLPsoHZDt0z1Fcg0jBV0HqzqSfmmwUW8FHK2GHeyELVRMNOJG6t5mMqyfUGk+sYnbq7oxbMhyx3dyg4j270hXM17dO8zEL0zWxnu3du1VRJnqIKiEokhRBC5CKoVn1AYOT3FzllGmoj+/MyAfhTCwE7UPqiGT80PcUk7zrEdoMJMwiZ1zlCAyghULAkEAqbHUdANL3G4bd2tJS08cCt7RVOBEmmUyvbmbE5RYF2PRQx8BhR2NsOGkQbQnaQP31CMptKjqEAMbKHuXOml27osbjDhutsJ85q6oWndcscelqeM2OTTTO1gXI00VRotzrxgW48bDyaAlSUZHEcyrPdvYYo4BHmzuSXlktYySNq7HwudAOihR0xaYMGGqqMLHaWt9mVFvmqfqkUn9GGfEevolnieJxdJFKN6EWOKuFghOx5BFKyQ8iD8CkTsUb9xzD/AH5/UTGh4yfYEdRsGokWeN5KSS3ysalgLXysQOWhIKn4XsLu47QKAgEVCG/IAOWP5oXNf4YTE4Buk7ELqdJY75ch0sQ1NduCN/lw8l5vZrLQL19rVvgschOOO/R/iX5fB9rY+tnQyVlUtVJG0UMKstOjizsz6PKy/ejL3VU66k6Yqu0PbqBqeNFkd4aqKaQJG5yqlydbWJNxoDiXHskquOwmaOMbkA34Xf8AXrsnWrpElRo5FDIwsynkQcYpvBsOfYVWs9OSYifk2OoI5mKTx0+sC4sRptGztopUIJIiSp0uVZTp5MAR9WPnamy46mJopVDI4sR9hHgQdQcWkjDxY4pWDmuw3lrxbTs5p++KSod5o9oVey5Y9DmnDoeaNweR8R4HqPiAx79fc6q+ib7MZ3sHdGTZ22qdGu0bGQxyW0YcJ+fgw6j/AAIw79oe10jpJoe80ssZCKqO17m17gWAGvM9MLa46HF3H+ltyYWDKgbAbbQI8tTj7f7S32IfwdT+On2NjS54VdWVgCrAqQeRBFiPqxlfZHXimMsU6yRtKyZM0clidVte1hqRz8cavi0H6As3TIIzHu76o+gWH7DlOxtrmNz8kW4bE9UexRz6d0n0YY1Clj9o2hJKdUpU4KcrcRwHlI9E4a/FsK/bFu2ZY46mNSXQiNwBqVY936nNvz/LDru3so01NHGxzOBmkYm5Z2OZyT17xPwtisbS1xby4rVnZDJoGZIPbcC0+nE/DbyKs8YbszZ6VG3pI5VzI1RUXFyL24hHIg8wMbTtDaCQIZJCQo5kBm56DRQSfqximx61otrmraGfgmaV9I3JCyZwDa3TMCR64JyLbfejoZrxHOW/4EDz8PFaDtLs6gWSnmpYskkc8bt32sUDAt7xPIa6a6YcsLk/aBSKpIMzEfeiCoufLvIB9ZxUbpbyhvbKyoDxK8qIqlZGICp3QAASTqSbDnfFw5jTQ5rFJDlTR6pQezwu7Nkbb7+KR92KITbadCzqDJPrG7IwtnOjKQRj3eeOTZ+00NQz1USkOnGPEzRnQjvaZhqPVQbY83VrDDtT2mWOZYmeU34chtnDWuAPMcsaD2gbsfsnSJJB3pUGePpnVgCV1ta4sRfqLaXOMrW6mGuIK9HPkiHLYJP0OYGk9x358vHwTbS1CyIroQUZQykciCLgj4Yiba2FBWxmOdA69OhU+Kkag4z/ALNd8BTKaKtJhZCeGZbpodShzWsQdRfxt0F+8e8r7M2jVLPFL7LNJnEgRiFbKLsNLMDyNte6PPGnrWlotcA9HTRTObGd27t/5CxwPfR5eSod6eyWWmDS0rGaNdSp0kUDXS2jW8rHyw0dlG9klXFJDMSzwgFXOpZTcd7xII59bjwubmq7RKMJeKTjuR3I4gzOx6C1tPjbFLuDsQ7OgmqqscNpiO4ASUW5sLKCblm5dAB1uBQNDXgsO3NbZciWfDczKb2wRp2pxN77eX3aVdh/6xt+Uz/ZJjasYZsqtKbY9raKYQmeRs3DkuFfMASAL9QSBrjbaSqWVFdDdWFwbEfoOuJxzsfNK6cadcZrbQB677Je7S/uZUei/wBouKPsU/ic30//ACJiw7TtqIKOWnAdppAuVVR20zg3JAsPdPW+KTsi2ksEclPMskcjyhkzJIA11Ate1gdOtueBxHXDyUxRu/6U8V++/TbdadgIwY51NQsaM7myqCSdTYDU8tcaV58CzQWFV9E9Btd4aV8hd+Gh1sqzgAD83MLeag42/ZezUpoUhjFkjUKPh1PmTqfMnGLbx1hl2t7VHHM0KyxNfhuLiMIDYEeRtfG07O2lHUIJIiSp0uVZTp5MAR9WMsFanUvR9MmQxQl3+Ivzrn7+6lYMGDGpebRgwYMCEYWJqR9nO0sCtJSOS0sCgloiTdpYAOYJ1eIdbsut1ZnwYEKPRVqTxrJE6vG4urKQQR4g474X6zYMkEjT0JVWc5padiRFMerAgHhSH56gg/fK2hErZG8kdQxjIaKoUXeCUBZF6XAuQ6/hoWXz6YlCtsGDHjMBqdBgQvcVe3t4I6SPM510CqASWJ0VVA1ZidAo1OK7am915DT0aGoqOqqbLHfrK57sY9bsfvVbHXYe6vDkFRUuJ6qxs1iEhvzWFTyuNC57zeIHdAoUbYmwJJ5RV1os41gguCIbi2d7aNKRppogJAuSWLVgwYhSjBgwYEIwYMGBCMeZce4MCEYMGDAhGDBgwIRgwYMCEYMGDAhGDBgwIRgwYMCEYMGDAhGDBgwIXhXHuDBgQvAuPcGDAhGDBgwIRgwYMCEYMGDAhGDBgwIRgwYMCEYMGDAhGDBgwIRiDtbYcNUoWeMPlN1Oqsh+cjqQyN5qQcGDAhVY2JWQ6QVodOi1UPGI9HjeNj6vmPnji26tRUH92VjMn+zp0NOp8mbO8v8ARZcGDAhX2zdlxU0YjgjSNByVQAL9SfEnqTqcSsGDAhGDBgwIRgwYMCEYMGDAhGDBgwIRgwYMCEYMGDAhGDBgwIRgwYMCEYMGDAhGDBgwIRgwYMCEYMGDAhGDBgwIRgwYMCEYMGDAhGDBgwIRgwYMCEYMGDAhGDBgwIX/2Q=="/>
          <p:cNvSpPr>
            <a:spLocks noChangeAspect="1" noChangeArrowheads="1"/>
          </p:cNvSpPr>
          <p:nvPr/>
        </p:nvSpPr>
        <p:spPr bwMode="auto">
          <a:xfrm>
            <a:off x="1524000" y="-1555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A23B84B5-5375-E6CF-00BF-0C1F43C40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655" y="2369036"/>
            <a:ext cx="3679544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marL="0" lvl="1">
              <a:spcAft>
                <a:spcPts val="1200"/>
              </a:spcAft>
            </a:pPr>
            <a:r>
              <a:rPr lang="en-US" sz="2800" b="1">
                <a:solidFill>
                  <a:schemeClr val="bg1"/>
                </a:solidFill>
              </a:rPr>
              <a:t>Anyon Technologies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/>
              </a:rPr>
              <a:t>Jie (Roger) Luo</a:t>
            </a:r>
          </a:p>
          <a:p>
            <a:pPr marL="0" lvl="1"/>
            <a:r>
              <a:rPr lang="en-US" err="1">
                <a:solidFill>
                  <a:schemeClr val="bg1"/>
                </a:solidFill>
                <a:latin typeface="Comic Sans MS"/>
              </a:rPr>
              <a:t>Shuyi</a:t>
            </a:r>
            <a:r>
              <a:rPr lang="en-US">
                <a:solidFill>
                  <a:schemeClr val="bg1"/>
                </a:solidFill>
                <a:latin typeface="Comic Sans MS"/>
              </a:rPr>
              <a:t> Liu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/>
              </a:rPr>
              <a:t>Theo Luo </a:t>
            </a:r>
            <a:endParaRPr lang="en-US" sz="1600">
              <a:solidFill>
                <a:schemeClr val="bg1"/>
              </a:solidFill>
              <a:latin typeface="Comic Sans MS"/>
            </a:endParaRP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35F36D3B-4A31-C584-06D9-76AE8E55D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10" y="4780944"/>
            <a:ext cx="459699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1200"/>
              </a:spcAft>
            </a:pPr>
            <a:r>
              <a:rPr lang="en-US" sz="2800" b="1">
                <a:solidFill>
                  <a:schemeClr val="bg1"/>
                </a:solidFill>
              </a:rPr>
              <a:t>Software platforms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CUDA-Q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Qibo (</a:t>
            </a:r>
            <a:r>
              <a:rPr lang="en-US" err="1">
                <a:solidFill>
                  <a:schemeClr val="bg1"/>
                </a:solidFill>
                <a:latin typeface="Comic Sans MS" pitchFamily="66" charset="0"/>
              </a:rPr>
              <a:t>Qibocal</a:t>
            </a:r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, Qibolab)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AWS Cloud Queue for Quantum Devices (</a:t>
            </a:r>
            <a:r>
              <a:rPr lang="en-US" err="1">
                <a:solidFill>
                  <a:schemeClr val="bg1"/>
                </a:solidFill>
                <a:latin typeface="Comic Sans MS" pitchFamily="66" charset="0"/>
              </a:rPr>
              <a:t>SideQICK</a:t>
            </a:r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)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D7BC1130-5767-F6B5-EBED-1FBBC2835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456" y="4780944"/>
            <a:ext cx="380794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1200"/>
              </a:spcAft>
            </a:pPr>
            <a:r>
              <a:rPr lang="en-US" sz="2800" b="1">
                <a:solidFill>
                  <a:schemeClr val="bg1"/>
                </a:solidFill>
              </a:rPr>
              <a:t>Funding Support</a:t>
            </a:r>
          </a:p>
          <a:p>
            <a:pPr marL="0" lvl="1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National Quantum Computing Hub</a:t>
            </a:r>
          </a:p>
          <a:p>
            <a:pPr marL="0" lvl="1"/>
            <a:endParaRPr 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C75066-E2B2-7B5D-EF16-8EC05049C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7865"/>
            <a:ext cx="9144000" cy="2260397"/>
          </a:xfrm>
        </p:spPr>
        <p:txBody>
          <a:bodyPr/>
          <a:lstStyle/>
          <a:p>
            <a:r>
              <a:rPr lang="en-US"/>
              <a:t>Thanks</a:t>
            </a:r>
            <a:endParaRPr lang="en-SG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DEFD220-6B0E-536D-BFA3-934585885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381" y="4501808"/>
            <a:ext cx="9144000" cy="1655762"/>
          </a:xfrm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161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CB0B-8D47-E38E-EF8B-9F61653C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C5310-05BD-0537-5C10-C17B53A8F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SG"/>
              <a:t>Hybrid Quantum Execution Environment</a:t>
            </a:r>
          </a:p>
          <a:p>
            <a:pPr lvl="1"/>
            <a:r>
              <a:rPr lang="en-SG"/>
              <a:t>Cloud Software </a:t>
            </a:r>
          </a:p>
          <a:p>
            <a:pPr lvl="1"/>
            <a:r>
              <a:rPr lang="en-SG"/>
              <a:t>Integration of CUDA-Q with Qibo</a:t>
            </a:r>
          </a:p>
          <a:p>
            <a:pPr marL="514350" indent="-514350">
              <a:buFont typeface="+mj-lt"/>
              <a:buAutoNum type="arabicPeriod"/>
            </a:pPr>
            <a:r>
              <a:rPr lang="en-SG"/>
              <a:t>Pulse-Level Emulator for CUDA-Q </a:t>
            </a:r>
            <a:r>
              <a:rPr lang="en-US" sz="2800"/>
              <a:t>Expansion</a:t>
            </a:r>
            <a:endParaRPr lang="en-SG"/>
          </a:p>
          <a:p>
            <a:pPr marL="514350" indent="-514350">
              <a:buFont typeface="+mj-lt"/>
              <a:buAutoNum type="arabicPeriod"/>
            </a:pPr>
            <a:r>
              <a:rPr lang="en-SG"/>
              <a:t>Pulse-Level Control of Anyon QPU</a:t>
            </a:r>
          </a:p>
          <a:p>
            <a:pPr marL="514350" indent="-514350">
              <a:buFont typeface="+mj-lt"/>
              <a:buAutoNum type="arabicPeriod"/>
            </a:pPr>
            <a:r>
              <a:rPr lang="en-SG"/>
              <a:t>End-to-End User Application Demo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112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7940-BDEB-6712-2F8C-91A69AEDA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161"/>
            <a:ext cx="10515600" cy="799420"/>
          </a:xfrm>
        </p:spPr>
        <p:txBody>
          <a:bodyPr/>
          <a:lstStyle/>
          <a:p>
            <a:r>
              <a:rPr lang="en-SG"/>
              <a:t>Hybrid Quantum Execution Environment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04B33B-F261-B3C8-BD01-2137F0847989}"/>
              </a:ext>
            </a:extLst>
          </p:cNvPr>
          <p:cNvGrpSpPr/>
          <p:nvPr/>
        </p:nvGrpSpPr>
        <p:grpSpPr>
          <a:xfrm>
            <a:off x="5905189" y="2568536"/>
            <a:ext cx="5770392" cy="3044937"/>
            <a:chOff x="5674554" y="2934792"/>
            <a:chExt cx="5806751" cy="322819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DE7AD78-0A7F-69E8-A7D0-998A20A70A1C}"/>
                </a:ext>
              </a:extLst>
            </p:cNvPr>
            <p:cNvSpPr/>
            <p:nvPr/>
          </p:nvSpPr>
          <p:spPr>
            <a:xfrm>
              <a:off x="7794886" y="2934792"/>
              <a:ext cx="1648918" cy="58477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Cloud UI </a:t>
              </a:r>
            </a:p>
            <a:p>
              <a:pPr algn="ctr"/>
              <a:r>
                <a:rPr lang="en-US">
                  <a:solidFill>
                    <a:schemeClr val="tx1"/>
                  </a:solidFill>
                </a:rPr>
                <a:t>(AWS cloud)</a:t>
              </a:r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528F9F0-BF6C-E579-3B66-CE3BBB695374}"/>
                </a:ext>
              </a:extLst>
            </p:cNvPr>
            <p:cNvSpPr/>
            <p:nvPr/>
          </p:nvSpPr>
          <p:spPr>
            <a:xfrm>
              <a:off x="7420132" y="4137057"/>
              <a:ext cx="2398426" cy="61241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HQCC Middleware</a:t>
              </a:r>
            </a:p>
            <a:p>
              <a:pPr algn="ctr"/>
              <a:r>
                <a:rPr lang="en-US">
                  <a:solidFill>
                    <a:schemeClr val="tx1"/>
                  </a:solidFill>
                </a:rPr>
                <a:t>(CUDA-Q)</a:t>
              </a:r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1A30CEC-7585-D6FA-9EAF-F3DABB1C50B9}"/>
                </a:ext>
              </a:extLst>
            </p:cNvPr>
            <p:cNvSpPr/>
            <p:nvPr/>
          </p:nvSpPr>
          <p:spPr>
            <a:xfrm>
              <a:off x="5674554" y="5322753"/>
              <a:ext cx="2398426" cy="84023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Pulse-level Emulation</a:t>
              </a:r>
            </a:p>
            <a:p>
              <a:pPr algn="ctr"/>
              <a:r>
                <a:rPr lang="en-US">
                  <a:solidFill>
                    <a:schemeClr val="tx1"/>
                  </a:solidFill>
                </a:rPr>
                <a:t>(Qibolab)</a:t>
              </a:r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C82699D-F18B-03BA-37AF-B5523A46ACB1}"/>
                </a:ext>
              </a:extLst>
            </p:cNvPr>
            <p:cNvSpPr/>
            <p:nvPr/>
          </p:nvSpPr>
          <p:spPr>
            <a:xfrm>
              <a:off x="8510495" y="5322752"/>
              <a:ext cx="2970810" cy="84023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Pulse-level QPU Calibration and Control </a:t>
              </a:r>
            </a:p>
            <a:p>
              <a:pPr algn="ctr"/>
              <a:r>
                <a:rPr lang="en-US">
                  <a:solidFill>
                    <a:schemeClr val="tx1"/>
                  </a:solidFill>
                </a:rPr>
                <a:t>(</a:t>
              </a:r>
              <a:r>
                <a:rPr lang="en-US" err="1">
                  <a:solidFill>
                    <a:schemeClr val="tx1"/>
                  </a:solidFill>
                </a:rPr>
                <a:t>Qibocal</a:t>
              </a:r>
              <a:r>
                <a:rPr lang="en-US">
                  <a:solidFill>
                    <a:schemeClr val="tx1"/>
                  </a:solidFill>
                </a:rPr>
                <a:t> &amp; Qibolab)</a:t>
              </a:r>
              <a:endParaRPr lang="en-SG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EC1BC52-02AD-2318-987A-39398EC6222E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8619345" y="3519567"/>
              <a:ext cx="0" cy="61749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E10B23D3-5C0A-D79B-0D12-3B52FADDFC43}"/>
                </a:ext>
              </a:extLst>
            </p:cNvPr>
            <p:cNvCxnSpPr>
              <a:stCxn id="11" idx="2"/>
              <a:endCxn id="13" idx="0"/>
            </p:cNvCxnSpPr>
            <p:nvPr/>
          </p:nvCxnSpPr>
          <p:spPr>
            <a:xfrm rot="16200000" flipH="1">
              <a:off x="9020980" y="4347831"/>
              <a:ext cx="573285" cy="1376555"/>
            </a:xfrm>
            <a:prstGeom prst="bentConnector3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FB71907F-FC1C-5D39-40F1-5E822146B469}"/>
                </a:ext>
              </a:extLst>
            </p:cNvPr>
            <p:cNvCxnSpPr>
              <a:stCxn id="12" idx="0"/>
              <a:endCxn id="11" idx="2"/>
            </p:cNvCxnSpPr>
            <p:nvPr/>
          </p:nvCxnSpPr>
          <p:spPr>
            <a:xfrm rot="5400000" flipH="1" flipV="1">
              <a:off x="7459913" y="4163321"/>
              <a:ext cx="573286" cy="1745578"/>
            </a:xfrm>
            <a:prstGeom prst="bentConnector3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EC1240-69AE-08BA-ABCD-4A75DD7DA55C}"/>
              </a:ext>
            </a:extLst>
          </p:cNvPr>
          <p:cNvSpPr txBox="1"/>
          <p:nvPr/>
        </p:nvSpPr>
        <p:spPr>
          <a:xfrm>
            <a:off x="7798015" y="5834628"/>
            <a:ext cx="199586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Quantum Software Stack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A8FB14-84BC-D71F-196B-57E5046AC5CB}"/>
              </a:ext>
            </a:extLst>
          </p:cNvPr>
          <p:cNvSpPr txBox="1">
            <a:spLocks/>
          </p:cNvSpPr>
          <p:nvPr/>
        </p:nvSpPr>
        <p:spPr>
          <a:xfrm>
            <a:off x="496211" y="2338541"/>
            <a:ext cx="5413113" cy="405024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  <a:latin typeface="Aptos"/>
              </a:rPr>
              <a:t>Collaborating with Anyon Technologies</a:t>
            </a:r>
          </a:p>
          <a:p>
            <a:r>
              <a:rPr lang="en-US" sz="2400">
                <a:solidFill>
                  <a:schemeClr val="bg1"/>
                </a:solidFill>
                <a:latin typeface="Aptos"/>
              </a:rPr>
              <a:t>Fully integrated solution to bridge gap b/w quantum HW and industrial applications.</a:t>
            </a:r>
          </a:p>
          <a:p>
            <a:r>
              <a:rPr lang="en-US" sz="2400">
                <a:solidFill>
                  <a:schemeClr val="bg1"/>
                </a:solidFill>
                <a:latin typeface="Aptos"/>
              </a:rPr>
              <a:t>Leveraging AWS Cloud, CUDA-Q &amp; Qibo</a:t>
            </a:r>
          </a:p>
          <a:p>
            <a:r>
              <a:rPr lang="en-US" sz="2400" b="1">
                <a:solidFill>
                  <a:schemeClr val="bg1"/>
                </a:solidFill>
                <a:latin typeface="Aptos"/>
              </a:rPr>
              <a:t>Scalable, accurate, and industry-optimized software stack </a:t>
            </a:r>
            <a:r>
              <a:rPr lang="en-US" sz="2400">
                <a:solidFill>
                  <a:schemeClr val="bg1"/>
                </a:solidFill>
                <a:latin typeface="Aptos"/>
              </a:rPr>
              <a:t>enabling seamless end-to-end quantum algorithm deployment across finance, logistics, AI, and drug discovery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B69D-6112-9470-C481-7F06CE3D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Software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B4F1A00-12FE-FB19-5D56-D9B7AE141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73233"/>
            <a:ext cx="4201972" cy="41827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latin typeface="Aptos"/>
              </a:rPr>
              <a:t>Builds upon open-source</a:t>
            </a:r>
            <a:r>
              <a:rPr lang="en-US" sz="2400"/>
              <a:t>  AWS Cloud Queue for Quantum Devices and </a:t>
            </a:r>
            <a:r>
              <a:rPr lang="en-US" sz="2400" err="1"/>
              <a:t>SideQICK</a:t>
            </a:r>
            <a:r>
              <a:rPr lang="en-US" sz="2400"/>
              <a:t> software</a:t>
            </a:r>
            <a:endParaRPr lang="en-US"/>
          </a:p>
          <a:p>
            <a:r>
              <a:rPr lang="en-US" sz="2400"/>
              <a:t>Frontend </a:t>
            </a:r>
            <a:r>
              <a:rPr lang="en-US" sz="2400">
                <a:sym typeface="Wingdings" pitchFamily="2" charset="2"/>
              </a:rPr>
              <a:t> </a:t>
            </a:r>
            <a:r>
              <a:rPr lang="en-US" sz="2400"/>
              <a:t>web interface: </a:t>
            </a:r>
          </a:p>
          <a:p>
            <a:pPr lvl="1"/>
            <a:r>
              <a:rPr lang="en-US" sz="2000"/>
              <a:t>User, device and job management system </a:t>
            </a:r>
          </a:p>
          <a:p>
            <a:r>
              <a:rPr lang="en-US" sz="2400"/>
              <a:t>Backend </a:t>
            </a:r>
            <a:r>
              <a:rPr lang="en-US" sz="2400">
                <a:sym typeface="Wingdings" pitchFamily="2" charset="2"/>
              </a:rPr>
              <a:t> </a:t>
            </a:r>
            <a:r>
              <a:rPr lang="en-US" sz="2400"/>
              <a:t>Job Processing Engine with </a:t>
            </a:r>
            <a:r>
              <a:rPr lang="en-US" sz="2400" err="1"/>
              <a:t>SideQICK</a:t>
            </a:r>
            <a:r>
              <a:rPr lang="en-US" sz="2400"/>
              <a:t>:</a:t>
            </a:r>
          </a:p>
          <a:p>
            <a:pPr lvl="1"/>
            <a:r>
              <a:rPr lang="en-US" sz="2000"/>
              <a:t>CUDA-Q GPU</a:t>
            </a:r>
          </a:p>
          <a:p>
            <a:pPr lvl="1"/>
            <a:r>
              <a:rPr lang="en-US" sz="2000"/>
              <a:t>Emulator</a:t>
            </a:r>
          </a:p>
          <a:p>
            <a:pPr lvl="1"/>
            <a:r>
              <a:rPr lang="en-US" sz="2000"/>
              <a:t>Anyon QPU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09C99-23E1-BC21-DF9D-5115D2882AF4}"/>
              </a:ext>
            </a:extLst>
          </p:cNvPr>
          <p:cNvSpPr txBox="1"/>
          <p:nvPr/>
        </p:nvSpPr>
        <p:spPr>
          <a:xfrm>
            <a:off x="7908721" y="5697779"/>
            <a:ext cx="197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Brief architecture overview of software stack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197078-E974-99F1-923D-B2A07D2B10B5}"/>
              </a:ext>
            </a:extLst>
          </p:cNvPr>
          <p:cNvGrpSpPr/>
          <p:nvPr/>
        </p:nvGrpSpPr>
        <p:grpSpPr>
          <a:xfrm>
            <a:off x="5287079" y="1740234"/>
            <a:ext cx="6304374" cy="3085079"/>
            <a:chOff x="5359233" y="127168"/>
            <a:chExt cx="6521912" cy="3206193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25E9BEB-CE5E-9096-54EC-CB59D680B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146" y="1326519"/>
              <a:ext cx="3990354" cy="1935708"/>
            </a:xfrm>
            <a:prstGeom prst="rect">
              <a:avLst/>
            </a:prstGeom>
          </p:spPr>
        </p:pic>
        <p:pic>
          <p:nvPicPr>
            <p:cNvPr id="6" name="Picture 5" descr="A screenshot of a device status&#10;&#10;AI-generated content may be incorrect.">
              <a:extLst>
                <a:ext uri="{FF2B5EF4-FFF2-40B4-BE49-F238E27FC236}">
                  <a16:creationId xmlns:a16="http://schemas.microsoft.com/office/drawing/2014/main" id="{D2043F90-C091-22A6-D12B-B98A814EC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351" y="293992"/>
              <a:ext cx="3990356" cy="841162"/>
            </a:xfrm>
            <a:prstGeom prst="rect">
              <a:avLst/>
            </a:prstGeom>
          </p:spPr>
        </p:pic>
        <p:pic>
          <p:nvPicPr>
            <p:cNvPr id="8" name="Picture 7" descr="A screenshot of a login form&#10;&#10;AI-generated content may be incorrect.">
              <a:extLst>
                <a:ext uri="{FF2B5EF4-FFF2-40B4-BE49-F238E27FC236}">
                  <a16:creationId xmlns:a16="http://schemas.microsoft.com/office/drawing/2014/main" id="{C0ABC62D-6992-C16B-DC14-D6EE9BCA4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229" y="1019079"/>
              <a:ext cx="1700671" cy="12099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DE0C8-61F5-334E-3604-7003172C62C2}"/>
                </a:ext>
              </a:extLst>
            </p:cNvPr>
            <p:cNvSpPr txBox="1"/>
            <p:nvPr/>
          </p:nvSpPr>
          <p:spPr>
            <a:xfrm>
              <a:off x="5884415" y="2200811"/>
              <a:ext cx="883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User log 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C91DFB-CC6A-4CC0-F5B6-4FB8F13ED9C4}"/>
                </a:ext>
              </a:extLst>
            </p:cNvPr>
            <p:cNvSpPr txBox="1"/>
            <p:nvPr/>
          </p:nvSpPr>
          <p:spPr>
            <a:xfrm>
              <a:off x="8779700" y="915874"/>
              <a:ext cx="17603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List of devices available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8A31CB-A1EC-6144-91DD-428A7905E093}"/>
                </a:ext>
              </a:extLst>
            </p:cNvPr>
            <p:cNvSpPr txBox="1"/>
            <p:nvPr/>
          </p:nvSpPr>
          <p:spPr>
            <a:xfrm>
              <a:off x="8889195" y="3030165"/>
              <a:ext cx="2246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Job status and result download</a:t>
              </a:r>
            </a:p>
          </p:txBody>
        </p:sp>
        <p:sp>
          <p:nvSpPr>
            <p:cNvPr id="13" name="Right Arrow 16">
              <a:extLst>
                <a:ext uri="{FF2B5EF4-FFF2-40B4-BE49-F238E27FC236}">
                  <a16:creationId xmlns:a16="http://schemas.microsoft.com/office/drawing/2014/main" id="{9A4BB2CB-98DE-FAD0-3D35-8FC1B29F0DDC}"/>
                </a:ext>
              </a:extLst>
            </p:cNvPr>
            <p:cNvSpPr/>
            <p:nvPr/>
          </p:nvSpPr>
          <p:spPr>
            <a:xfrm rot="19820663">
              <a:off x="7155858" y="1235638"/>
              <a:ext cx="720620" cy="12399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7">
              <a:extLst>
                <a:ext uri="{FF2B5EF4-FFF2-40B4-BE49-F238E27FC236}">
                  <a16:creationId xmlns:a16="http://schemas.microsoft.com/office/drawing/2014/main" id="{020864C4-F9F6-D352-560B-4D0F6B0DC0D1}"/>
                </a:ext>
              </a:extLst>
            </p:cNvPr>
            <p:cNvSpPr/>
            <p:nvPr/>
          </p:nvSpPr>
          <p:spPr>
            <a:xfrm rot="5400000">
              <a:off x="9302564" y="1456981"/>
              <a:ext cx="618842" cy="11745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A07535-7BA4-7935-561A-4E56431D0BC8}"/>
                </a:ext>
              </a:extLst>
            </p:cNvPr>
            <p:cNvSpPr/>
            <p:nvPr/>
          </p:nvSpPr>
          <p:spPr>
            <a:xfrm>
              <a:off x="5359233" y="127168"/>
              <a:ext cx="6521912" cy="32061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4586A3-7D3B-2B55-4907-C920173460F7}"/>
              </a:ext>
            </a:extLst>
          </p:cNvPr>
          <p:cNvGrpSpPr/>
          <p:nvPr/>
        </p:nvGrpSpPr>
        <p:grpSpPr>
          <a:xfrm>
            <a:off x="5287079" y="4841725"/>
            <a:ext cx="3174819" cy="1812510"/>
            <a:chOff x="6374047" y="3478402"/>
            <a:chExt cx="4795910" cy="2882985"/>
          </a:xfrm>
        </p:grpSpPr>
        <p:pic>
          <p:nvPicPr>
            <p:cNvPr id="19" name="Picture 18" descr="A diagram of a software system&#10;&#10;AI-generated content may be incorrect.">
              <a:extLst>
                <a:ext uri="{FF2B5EF4-FFF2-40B4-BE49-F238E27FC236}">
                  <a16:creationId xmlns:a16="http://schemas.microsoft.com/office/drawing/2014/main" id="{535961AA-3725-4074-76A4-D88092A6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4047" y="3846376"/>
              <a:ext cx="4306750" cy="2515011"/>
            </a:xfrm>
            <a:prstGeom prst="rect">
              <a:avLst/>
            </a:prstGeom>
          </p:spPr>
        </p:pic>
        <p:sp>
          <p:nvSpPr>
            <p:cNvPr id="21" name="Right Arrow 19">
              <a:extLst>
                <a:ext uri="{FF2B5EF4-FFF2-40B4-BE49-F238E27FC236}">
                  <a16:creationId xmlns:a16="http://schemas.microsoft.com/office/drawing/2014/main" id="{2E2BEEA7-437A-8F85-B3A7-966D44A84E2B}"/>
                </a:ext>
              </a:extLst>
            </p:cNvPr>
            <p:cNvSpPr/>
            <p:nvPr/>
          </p:nvSpPr>
          <p:spPr>
            <a:xfrm rot="18452740">
              <a:off x="10622987" y="3725524"/>
              <a:ext cx="794091" cy="299848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556F00-EFC6-B372-AB2F-3E07388D3548}"/>
                </a:ext>
              </a:extLst>
            </p:cNvPr>
            <p:cNvSpPr/>
            <p:nvPr/>
          </p:nvSpPr>
          <p:spPr>
            <a:xfrm>
              <a:off x="8594937" y="3846376"/>
              <a:ext cx="2082840" cy="8560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511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A65BCF-F1C6-B920-62D5-632753314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882" y="2916032"/>
            <a:ext cx="2699917" cy="1576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230AE-4D9D-C7CC-B1F8-975ED4F8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/>
              <a:t>Integration of CUDA-Q with Qibo 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9620-8046-8D24-8CAA-E8B7A2706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01" y="2278123"/>
            <a:ext cx="7459087" cy="276737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/>
              <a:t>CUDA-Q </a:t>
            </a:r>
            <a:r>
              <a:rPr lang="en-US">
                <a:sym typeface="Wingdings" pitchFamily="2" charset="2"/>
              </a:rPr>
              <a:t>&lt;-&gt; </a:t>
            </a:r>
            <a:r>
              <a:rPr lang="en-US"/>
              <a:t>Qibo interface</a:t>
            </a:r>
          </a:p>
          <a:p>
            <a:pPr>
              <a:lnSpc>
                <a:spcPct val="120000"/>
              </a:lnSpc>
            </a:pPr>
            <a:r>
              <a:rPr lang="en-US"/>
              <a:t>As a proof of concept, and to allow quick workflow validation, decision is to </a:t>
            </a:r>
          </a:p>
          <a:p>
            <a:pPr lvl="1">
              <a:lnSpc>
                <a:spcPct val="120000"/>
              </a:lnSpc>
            </a:pPr>
            <a:r>
              <a:rPr lang="en-US"/>
              <a:t>Use of OpenQASM2.0, which is supported by both libraries.</a:t>
            </a:r>
          </a:p>
          <a:p>
            <a:pPr lvl="1">
              <a:lnSpc>
                <a:spcPct val="120000"/>
              </a:lnSpc>
            </a:pPr>
            <a:r>
              <a:rPr lang="en-SG"/>
              <a:t>Utilize the CUDA-Q translate API for conversion.</a:t>
            </a:r>
          </a:p>
          <a:p>
            <a:pPr>
              <a:lnSpc>
                <a:spcPct val="120000"/>
              </a:lnSpc>
            </a:pPr>
            <a:r>
              <a:rPr lang="en-US"/>
              <a:t>End product: </a:t>
            </a:r>
            <a:r>
              <a:rPr lang="en-SG"/>
              <a:t>A functional interface enabling interoperability between CUDA-Q and Qibo,</a:t>
            </a:r>
            <a:endParaRPr lang="en-US"/>
          </a:p>
          <a:p>
            <a:pPr>
              <a:lnSpc>
                <a:spcPct val="120000"/>
              </a:lnSpc>
            </a:pPr>
            <a:r>
              <a:rPr lang="en-SG"/>
              <a:t>In the future, we can explore deeper integration, such as at the IR level, to enable more seamless integration.</a:t>
            </a: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C09CB1D-4D72-541B-B28D-78C422D7433F}"/>
              </a:ext>
            </a:extLst>
          </p:cNvPr>
          <p:cNvSpPr/>
          <p:nvPr/>
        </p:nvSpPr>
        <p:spPr>
          <a:xfrm>
            <a:off x="10029139" y="3553124"/>
            <a:ext cx="1324661" cy="799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2D739E-9CB5-BC27-D3F1-5DA8C19A1EFF}"/>
              </a:ext>
            </a:extLst>
          </p:cNvPr>
          <p:cNvGrpSpPr/>
          <p:nvPr/>
        </p:nvGrpSpPr>
        <p:grpSpPr>
          <a:xfrm>
            <a:off x="2556298" y="4950185"/>
            <a:ext cx="8588396" cy="1684280"/>
            <a:chOff x="3300318" y="5183742"/>
            <a:chExt cx="8588396" cy="16842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F2DF153-FA26-4494-6240-3DD98F12440D}"/>
                </a:ext>
              </a:extLst>
            </p:cNvPr>
            <p:cNvGrpSpPr/>
            <p:nvPr/>
          </p:nvGrpSpPr>
          <p:grpSpPr>
            <a:xfrm>
              <a:off x="3633378" y="5296697"/>
              <a:ext cx="8041875" cy="1571325"/>
              <a:chOff x="514729" y="4621493"/>
              <a:chExt cx="8980544" cy="186280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5786CA2-AC3C-4CE6-B40C-BA80D3B6482C}"/>
                  </a:ext>
                </a:extLst>
              </p:cNvPr>
              <p:cNvGrpSpPr/>
              <p:nvPr/>
            </p:nvGrpSpPr>
            <p:grpSpPr>
              <a:xfrm>
                <a:off x="673127" y="4621493"/>
                <a:ext cx="2281238" cy="1862805"/>
                <a:chOff x="588349" y="4001293"/>
                <a:chExt cx="2281238" cy="1862805"/>
              </a:xfrm>
            </p:grpSpPr>
            <p:pic>
              <p:nvPicPr>
                <p:cNvPr id="4" name="Content Placeholder 18" descr="A computer screen with text and images&#10;&#10;AI-generated content may be incorrect.">
                  <a:extLst>
                    <a:ext uri="{FF2B5EF4-FFF2-40B4-BE49-F238E27FC236}">
                      <a16:creationId xmlns:a16="http://schemas.microsoft.com/office/drawing/2014/main" id="{C7637137-2178-7ED5-4A93-FC7980986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8349" y="4001293"/>
                  <a:ext cx="2281238" cy="1526180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EB7C217-EC94-F73A-8697-BB3E2E502241}"/>
                    </a:ext>
                  </a:extLst>
                </p:cNvPr>
                <p:cNvSpPr txBox="1"/>
                <p:nvPr/>
              </p:nvSpPr>
              <p:spPr>
                <a:xfrm>
                  <a:off x="909686" y="5535716"/>
                  <a:ext cx="1758532" cy="3283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1"/>
                      </a:solidFill>
                    </a:rPr>
                    <a:t>Sample CUDA-Q script</a:t>
                  </a: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E184D1-0F5D-0BDF-038D-46BE0E32381B}"/>
                  </a:ext>
                </a:extLst>
              </p:cNvPr>
              <p:cNvSpPr/>
              <p:nvPr/>
            </p:nvSpPr>
            <p:spPr>
              <a:xfrm>
                <a:off x="514729" y="5746792"/>
                <a:ext cx="2513085" cy="1998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EFC6DC33-9889-570C-6E5D-F16D5CD54DD3}"/>
                  </a:ext>
                </a:extLst>
              </p:cNvPr>
              <p:cNvSpPr/>
              <p:nvPr/>
            </p:nvSpPr>
            <p:spPr>
              <a:xfrm>
                <a:off x="3066031" y="5280371"/>
                <a:ext cx="744843" cy="2084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688B5BD-1DA7-3240-2212-03266EB5A7CD}"/>
                  </a:ext>
                </a:extLst>
              </p:cNvPr>
              <p:cNvGrpSpPr/>
              <p:nvPr/>
            </p:nvGrpSpPr>
            <p:grpSpPr>
              <a:xfrm>
                <a:off x="3922541" y="4657046"/>
                <a:ext cx="2531959" cy="1783457"/>
                <a:chOff x="3922541" y="4657046"/>
                <a:chExt cx="2531959" cy="1783457"/>
              </a:xfrm>
            </p:grpSpPr>
            <p:pic>
              <p:nvPicPr>
                <p:cNvPr id="9" name="Picture 8" descr="A screen shot of a computer program&#10;&#10;AI-generated content may be incorrect.">
                  <a:extLst>
                    <a:ext uri="{FF2B5EF4-FFF2-40B4-BE49-F238E27FC236}">
                      <a16:creationId xmlns:a16="http://schemas.microsoft.com/office/drawing/2014/main" id="{A4C754D6-16ED-ADEB-C7DB-3300912870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2541" y="4657046"/>
                  <a:ext cx="2531959" cy="1455075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CC20D0-80AD-C5F0-F1EF-50A9115FFB6F}"/>
                    </a:ext>
                  </a:extLst>
                </p:cNvPr>
                <p:cNvSpPr txBox="1"/>
                <p:nvPr/>
              </p:nvSpPr>
              <p:spPr>
                <a:xfrm>
                  <a:off x="4562542" y="6112121"/>
                  <a:ext cx="1257373" cy="3283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1"/>
                      </a:solidFill>
                    </a:rPr>
                    <a:t>OpenQASM.txt</a:t>
                  </a: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0A772E-B8AF-AF6F-4D0C-B9AE475E4229}"/>
                  </a:ext>
                </a:extLst>
              </p:cNvPr>
              <p:cNvSpPr/>
              <p:nvPr/>
            </p:nvSpPr>
            <p:spPr>
              <a:xfrm>
                <a:off x="7587749" y="4659819"/>
                <a:ext cx="1907524" cy="142493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Qibo/Qibolab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892ACF-FF6C-CD18-E614-507981428E2B}"/>
                </a:ext>
              </a:extLst>
            </p:cNvPr>
            <p:cNvSpPr/>
            <p:nvPr/>
          </p:nvSpPr>
          <p:spPr>
            <a:xfrm>
              <a:off x="3300318" y="5183742"/>
              <a:ext cx="8588396" cy="16742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F187533-4C95-B28F-DF9B-6BD468D8151B}"/>
              </a:ext>
            </a:extLst>
          </p:cNvPr>
          <p:cNvSpPr/>
          <p:nvPr/>
        </p:nvSpPr>
        <p:spPr>
          <a:xfrm rot="6245054">
            <a:off x="10280009" y="4559103"/>
            <a:ext cx="569869" cy="18452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9">
            <a:extLst>
              <a:ext uri="{FF2B5EF4-FFF2-40B4-BE49-F238E27FC236}">
                <a16:creationId xmlns:a16="http://schemas.microsoft.com/office/drawing/2014/main" id="{61673503-6F44-063D-B3B0-0FE18B199E7A}"/>
              </a:ext>
            </a:extLst>
          </p:cNvPr>
          <p:cNvSpPr/>
          <p:nvPr/>
        </p:nvSpPr>
        <p:spPr>
          <a:xfrm>
            <a:off x="8352647" y="5618921"/>
            <a:ext cx="666990" cy="1758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6CC8-47A6-9C95-2D8C-E143DDEC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7657"/>
            <a:ext cx="5097780" cy="1295083"/>
          </a:xfrm>
        </p:spPr>
        <p:txBody>
          <a:bodyPr>
            <a:normAutofit/>
          </a:bodyPr>
          <a:lstStyle/>
          <a:p>
            <a:r>
              <a:rPr lang="en-US" sz="3600" err="1"/>
              <a:t>Qibolab</a:t>
            </a:r>
            <a:r>
              <a:rPr lang="en-US" sz="3600"/>
              <a:t> Emulator for CUDA-Q Expansion</a:t>
            </a:r>
            <a:endParaRPr lang="en-SG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3059-351A-9307-F696-C64B6C53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90" y="2872739"/>
            <a:ext cx="5624590" cy="341980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1"/>
            <a:r>
              <a:rPr lang="en-SG" sz="2400">
                <a:ea typeface="+mn-lt"/>
                <a:cs typeface="+mn-lt"/>
              </a:rPr>
              <a:t>Enables simulation of CUDA-Q</a:t>
            </a:r>
            <a:r>
              <a:rPr lang="en-SG" sz="2400">
                <a:latin typeface="Aptos"/>
                <a:ea typeface="Open Sans"/>
                <a:cs typeface="Open Sans"/>
              </a:rPr>
              <a:t> circuits at the pulse level, incorporating decoherence effects and instrument limitations</a:t>
            </a:r>
            <a:endParaRPr lang="en-SG" sz="2400"/>
          </a:p>
          <a:p>
            <a:pPr lvl="1"/>
            <a:endParaRPr lang="en-SG" sz="2400">
              <a:ea typeface="Open Sans"/>
              <a:cs typeface="Open Sans"/>
            </a:endParaRPr>
          </a:p>
          <a:p>
            <a:pPr lvl="1"/>
            <a:r>
              <a:rPr lang="en-SG" sz="2400">
                <a:latin typeface="Aptos"/>
                <a:ea typeface="Open Sans"/>
                <a:cs typeface="Open Sans"/>
              </a:rPr>
              <a:t>Provides pulse-level control beyond gates and circuits, and mimics the corresponding hardware setup</a:t>
            </a:r>
          </a:p>
          <a:p>
            <a:pPr lvl="1"/>
            <a:endParaRPr lang="en-SG" sz="2400">
              <a:solidFill>
                <a:schemeClr val="accent6"/>
              </a:solidFill>
            </a:endParaRPr>
          </a:p>
          <a:p>
            <a:pPr marL="685800" lvl="1">
              <a:spcBef>
                <a:spcPts val="500"/>
              </a:spcBef>
            </a:pPr>
            <a:r>
              <a:rPr lang="en-SG" sz="2400">
                <a:ea typeface="+mn-lt"/>
                <a:cs typeface="+mn-lt"/>
              </a:rPr>
              <a:t>Compatible with </a:t>
            </a:r>
            <a:r>
              <a:rPr lang="en-SG" sz="2400" err="1">
                <a:ea typeface="+mn-lt"/>
                <a:cs typeface="+mn-lt"/>
              </a:rPr>
              <a:t>Qibocal</a:t>
            </a:r>
            <a:r>
              <a:rPr lang="en-SG" sz="2400">
                <a:ea typeface="+mn-lt"/>
                <a:cs typeface="+mn-lt"/>
              </a:rPr>
              <a:t> calibration tools</a:t>
            </a:r>
            <a:endParaRPr lang="en-SG" sz="2400">
              <a:solidFill>
                <a:schemeClr val="accent6"/>
              </a:solidFill>
            </a:endParaRPr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09CE936C-E65C-2189-23F2-9BAC82B0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55" y="1680056"/>
            <a:ext cx="4511165" cy="2385367"/>
          </a:xfrm>
          <a:prstGeom prst="rect">
            <a:avLst/>
          </a:prstGeom>
        </p:spPr>
      </p:pic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C89C2857-DF55-1682-7661-F4EA1010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57" y="4329119"/>
            <a:ext cx="4511164" cy="23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C0194-B407-8454-D851-6C72E7600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A21C418-F38C-B01C-B498-24D00928D228}"/>
              </a:ext>
            </a:extLst>
          </p:cNvPr>
          <p:cNvGrpSpPr/>
          <p:nvPr/>
        </p:nvGrpSpPr>
        <p:grpSpPr>
          <a:xfrm>
            <a:off x="569968" y="4555820"/>
            <a:ext cx="2482276" cy="2178291"/>
            <a:chOff x="300553" y="689260"/>
            <a:chExt cx="3153489" cy="257194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6F66E7-E31A-4992-0405-5969C549324A}"/>
                </a:ext>
              </a:extLst>
            </p:cNvPr>
            <p:cNvGrpSpPr/>
            <p:nvPr/>
          </p:nvGrpSpPr>
          <p:grpSpPr>
            <a:xfrm>
              <a:off x="706831" y="756528"/>
              <a:ext cx="2747211" cy="2504676"/>
              <a:chOff x="2645000" y="908576"/>
              <a:chExt cx="2747211" cy="2504676"/>
            </a:xfrm>
          </p:grpSpPr>
          <p:pic>
            <p:nvPicPr>
              <p:cNvPr id="28" name="Picture 27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93CCEA09-A99A-1B93-CFCD-0C28E808E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62134" y="1055177"/>
                <a:ext cx="2492383" cy="2009474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24831DE-AA80-D786-E130-D2CD0CE88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9011" y="3064651"/>
                <a:ext cx="2743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4BBE32-4F96-9FBE-3192-A75A5FB4A9A0}"/>
                  </a:ext>
                </a:extLst>
              </p:cNvPr>
              <p:cNvSpPr txBox="1"/>
              <p:nvPr/>
            </p:nvSpPr>
            <p:spPr>
              <a:xfrm>
                <a:off x="2645000" y="3013516"/>
                <a:ext cx="2005299" cy="39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>
                    <a:solidFill>
                      <a:schemeClr val="bg1"/>
                    </a:solidFill>
                  </a:rPr>
                  <a:t>Gate-time [ns]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3B8DBEB-6344-DA0B-5BBA-CA5A3CFAF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2135" y="908576"/>
                <a:ext cx="0" cy="21796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118623-3014-836B-10A1-5211EF7C9BE5}"/>
                </a:ext>
              </a:extLst>
            </p:cNvPr>
            <p:cNvSpPr txBox="1"/>
            <p:nvPr/>
          </p:nvSpPr>
          <p:spPr>
            <a:xfrm rot="16200000">
              <a:off x="-661841" y="1651654"/>
              <a:ext cx="2354888" cy="430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Parametric Drive Freq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FE8730-F516-33F4-9791-8D802FE28A38}"/>
              </a:ext>
            </a:extLst>
          </p:cNvPr>
          <p:cNvGrpSpPr/>
          <p:nvPr/>
        </p:nvGrpSpPr>
        <p:grpSpPr>
          <a:xfrm>
            <a:off x="2927653" y="4555820"/>
            <a:ext cx="2822227" cy="2228088"/>
            <a:chOff x="4727796" y="688632"/>
            <a:chExt cx="3118745" cy="261160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CA5E822-0CE5-410D-3BCD-236FE715B250}"/>
                </a:ext>
              </a:extLst>
            </p:cNvPr>
            <p:cNvGrpSpPr/>
            <p:nvPr/>
          </p:nvGrpSpPr>
          <p:grpSpPr>
            <a:xfrm>
              <a:off x="5106086" y="756528"/>
              <a:ext cx="2740455" cy="2543712"/>
              <a:chOff x="7044255" y="908576"/>
              <a:chExt cx="2740455" cy="2543712"/>
            </a:xfrm>
          </p:grpSpPr>
          <p:pic>
            <p:nvPicPr>
              <p:cNvPr id="35" name="Picture 34" descr="A screenshot of a graph&#10;&#10;AI-generated content may be incorrect.">
                <a:extLst>
                  <a:ext uri="{FF2B5EF4-FFF2-40B4-BE49-F238E27FC236}">
                    <a16:creationId xmlns:a16="http://schemas.microsoft.com/office/drawing/2014/main" id="{233C6D41-6CAB-76D6-6FA9-8CD47B698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57379" y="1060237"/>
                <a:ext cx="2469774" cy="2004414"/>
              </a:xfrm>
              <a:prstGeom prst="rect">
                <a:avLst/>
              </a:prstGeom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486B811-E31A-30A9-738F-81225117A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255" y="3064651"/>
                <a:ext cx="274045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14C2B4E-18B0-37B2-29A4-650400EB6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7379" y="908576"/>
                <a:ext cx="0" cy="21796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F67B31-B575-EE74-CC43-6C2BC09F3E53}"/>
                  </a:ext>
                </a:extLst>
              </p:cNvPr>
              <p:cNvSpPr txBox="1"/>
              <p:nvPr/>
            </p:nvSpPr>
            <p:spPr>
              <a:xfrm>
                <a:off x="7181671" y="3055459"/>
                <a:ext cx="1915775" cy="396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>
                    <a:solidFill>
                      <a:schemeClr val="bg1"/>
                    </a:solidFill>
                  </a:rPr>
                  <a:t>Gate-time [ns]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8C1FB6-5EB5-19B4-4CBA-BE8B2D112D99}"/>
                </a:ext>
              </a:extLst>
            </p:cNvPr>
            <p:cNvSpPr txBox="1"/>
            <p:nvPr/>
          </p:nvSpPr>
          <p:spPr>
            <a:xfrm rot="16200000">
              <a:off x="3745977" y="1670451"/>
              <a:ext cx="2337762" cy="374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Parametric Drive Freq</a:t>
              </a: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03A9D8CE-D053-F193-6E23-A0DC74BC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Anyon Parametric 2-Qubit 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04DB-E2B8-E49D-0E7D-20B8ECF95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444" y="2492396"/>
            <a:ext cx="5598743" cy="4755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2000">
                <a:ea typeface="DengXian"/>
              </a:rPr>
              <a:t>Fixed frequency qubits with tunable couplers.  </a:t>
            </a:r>
          </a:p>
          <a:p>
            <a:pPr lvl="1"/>
            <a:r>
              <a:rPr lang="en-US" altLang="zh-CN" sz="1800">
                <a:ea typeface="DengXian"/>
              </a:rPr>
              <a:t>Fixed frequency qubits provides great coherence, and tunable couplers provides flexibility.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High-connectivity between up to 9 qubits in a directly connected group.</a:t>
            </a:r>
            <a:endParaRPr lang="en-US" altLang="zh-CN" sz="2000">
              <a:ea typeface="DengXian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>
                <a:ea typeface="DengXian"/>
              </a:rPr>
              <a:t>M</a:t>
            </a:r>
            <a:r>
              <a:rPr lang="en-US" sz="2000"/>
              <a:t>odulated parametric drive on the coupler, to turn on the specific qubit-pair coupling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 complete implementation of the Fermionic simulation (</a:t>
            </a:r>
            <a:r>
              <a:rPr lang="en-US" sz="2000" err="1"/>
              <a:t>fSim</a:t>
            </a:r>
            <a:r>
              <a:rPr lang="en-US" sz="2000"/>
              <a:t>) gate set</a:t>
            </a:r>
            <a:endParaRPr lang="en-US">
              <a:ea typeface="Calibri"/>
              <a:cs typeface="Calibri"/>
            </a:endParaRPr>
          </a:p>
          <a:p>
            <a:pPr marL="742950" lvl="1">
              <a:buFont typeface="Arial" panose="020B0604020202020204" pitchFamily="34" charset="0"/>
              <a:buChar char="•"/>
            </a:pPr>
            <a:r>
              <a:rPr lang="en-US" sz="1800" err="1"/>
              <a:t>iSWAP</a:t>
            </a:r>
            <a:r>
              <a:rPr lang="en-US" sz="1800"/>
              <a:t>-like gate and controlled-phase gate </a:t>
            </a:r>
            <a:endParaRPr lang="en-US" sz="1800">
              <a:ea typeface="Calibri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3ABDEC-49A3-7EC6-EA32-402E1660C5C3}"/>
              </a:ext>
            </a:extLst>
          </p:cNvPr>
          <p:cNvGrpSpPr/>
          <p:nvPr/>
        </p:nvGrpSpPr>
        <p:grpSpPr>
          <a:xfrm>
            <a:off x="2031376" y="2137500"/>
            <a:ext cx="2196996" cy="2433515"/>
            <a:chOff x="1272920" y="4154639"/>
            <a:chExt cx="2307608" cy="25932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049178-2527-5578-8255-04D5EDC927F7}"/>
                </a:ext>
              </a:extLst>
            </p:cNvPr>
            <p:cNvSpPr txBox="1"/>
            <p:nvPr/>
          </p:nvSpPr>
          <p:spPr>
            <a:xfrm>
              <a:off x="1708502" y="6409375"/>
              <a:ext cx="1523174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Connectivity = 8</a:t>
              </a:r>
            </a:p>
          </p:txBody>
        </p:sp>
        <p:pic>
          <p:nvPicPr>
            <p:cNvPr id="43" name="Picture 4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DE99124-9BF1-D898-9980-6A6E064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920" y="4154639"/>
              <a:ext cx="2307608" cy="229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3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AC17-DF38-B0E5-D4AE-898AA590D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types of text&#10;&#10;AI-generated content may be incorrect.">
            <a:extLst>
              <a:ext uri="{FF2B5EF4-FFF2-40B4-BE49-F238E27FC236}">
                <a16:creationId xmlns:a16="http://schemas.microsoft.com/office/drawing/2014/main" id="{8D6DFBCB-CC7F-2409-83A1-9D9E4CAC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290" y="3516940"/>
            <a:ext cx="6935420" cy="3072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1C392-3F18-4578-1DF4-7E9EADC9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07" y="1518066"/>
            <a:ext cx="10515600" cy="645038"/>
          </a:xfrm>
        </p:spPr>
        <p:txBody>
          <a:bodyPr>
            <a:normAutofit/>
          </a:bodyPr>
          <a:lstStyle/>
          <a:p>
            <a:r>
              <a:rPr lang="en-SG"/>
              <a:t>Pulse-level Control of Anyon QPU</a:t>
            </a:r>
            <a:endParaRPr lang="en-SG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0D421-5F86-CB99-690C-351478A3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07" y="2163104"/>
            <a:ext cx="9320538" cy="4293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>
                <a:latin typeface="Arial"/>
                <a:ea typeface="Arial" panose="020B0604020202020204" pitchFamily="34" charset="0"/>
                <a:cs typeface="Arial"/>
              </a:rPr>
              <a:t>Development of </a:t>
            </a:r>
            <a:r>
              <a:rPr lang="en-US" sz="2000" b="1" err="1">
                <a:latin typeface="Arial"/>
                <a:ea typeface="Arial" panose="020B0604020202020204" pitchFamily="34" charset="0"/>
                <a:cs typeface="Arial"/>
              </a:rPr>
              <a:t>Qibolab</a:t>
            </a:r>
            <a:r>
              <a:rPr lang="en-US" sz="2000" b="1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000" b="1">
                <a:latin typeface="Arial"/>
                <a:ea typeface="Arial" panose="020B0604020202020204" pitchFamily="34" charset="0"/>
                <a:cs typeface="Arial"/>
              </a:rPr>
              <a:t>driver for </a:t>
            </a:r>
            <a:r>
              <a:rPr lang="en-US" sz="2000" b="1" err="1">
                <a:latin typeface="Arial"/>
                <a:ea typeface="Arial" panose="020B0604020202020204" pitchFamily="34" charset="0"/>
                <a:cs typeface="Arial"/>
              </a:rPr>
              <a:t>Anyon's</a:t>
            </a:r>
            <a:r>
              <a:rPr lang="en-US" sz="2000" b="1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000" b="1">
                <a:latin typeface="Arial"/>
                <a:ea typeface="Arial" panose="020B0604020202020204" pitchFamily="34" charset="0"/>
                <a:cs typeface="Arial"/>
              </a:rPr>
              <a:t>control electronics to enable:</a:t>
            </a:r>
            <a:endParaRPr lang="en-SG" sz="2000">
              <a:effectLst/>
              <a:latin typeface="Arial"/>
              <a:ea typeface="Arial" panose="020B0604020202020204" pitchFamily="34" charset="0"/>
              <a:cs typeface="Arial"/>
            </a:endParaRPr>
          </a:p>
          <a:p>
            <a:pPr marL="285750" indent="-285750" algn="just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sz="2000">
                <a:latin typeface="Arial"/>
                <a:ea typeface="Arial" panose="020B0604020202020204" pitchFamily="34" charset="0"/>
                <a:cs typeface="Arial"/>
              </a:rPr>
              <a:t>Execution</a:t>
            </a:r>
            <a:r>
              <a:rPr lang="en-US" sz="2000">
                <a:effectLst/>
                <a:latin typeface="Arial"/>
                <a:ea typeface="Arial" panose="020B0604020202020204" pitchFamily="34" charset="0"/>
                <a:cs typeface="Arial"/>
              </a:rPr>
              <a:t> of pulse sequences on </a:t>
            </a:r>
            <a:r>
              <a:rPr lang="en-US" sz="2000" err="1">
                <a:latin typeface="Arial"/>
                <a:ea typeface="Arial" panose="020B0604020202020204" pitchFamily="34" charset="0"/>
                <a:cs typeface="Arial"/>
              </a:rPr>
              <a:t>Anyon</a:t>
            </a:r>
            <a:r>
              <a:rPr lang="en-US" sz="2000">
                <a:latin typeface="Arial"/>
                <a:ea typeface="Arial" panose="020B0604020202020204" pitchFamily="34" charset="0"/>
                <a:cs typeface="Arial"/>
              </a:rPr>
              <a:t> QPUs</a:t>
            </a:r>
            <a:r>
              <a:rPr lang="en-US" sz="2000">
                <a:effectLst/>
                <a:latin typeface="Arial"/>
                <a:ea typeface="Arial" panose="020B0604020202020204" pitchFamily="34" charset="0"/>
                <a:cs typeface="Arial"/>
              </a:rPr>
              <a:t> through </a:t>
            </a:r>
            <a:r>
              <a:rPr lang="en-US" sz="2000" err="1">
                <a:effectLst/>
                <a:latin typeface="Arial"/>
                <a:ea typeface="Arial" panose="020B0604020202020204" pitchFamily="34" charset="0"/>
                <a:cs typeface="Arial"/>
              </a:rPr>
              <a:t>Qibolab</a:t>
            </a:r>
            <a:endParaRPr lang="en-SG" sz="2000">
              <a:latin typeface="Arial"/>
              <a:ea typeface="Arial" panose="020B0604020202020204" pitchFamily="34" charset="0"/>
              <a:cs typeface="Arial"/>
            </a:endParaRPr>
          </a:p>
          <a:p>
            <a:pPr marL="285750" indent="-285750" algn="just">
              <a:lnSpc>
                <a:spcPct val="100000"/>
              </a:lnSpc>
              <a:buFont typeface="Calibri" panose="020B0604020202020204" pitchFamily="34" charset="0"/>
              <a:buChar char="-"/>
            </a:pPr>
            <a:r>
              <a:rPr lang="en-US" sz="2000">
                <a:latin typeface="Arial"/>
                <a:ea typeface="Arial" panose="020B0604020202020204" pitchFamily="34" charset="0"/>
                <a:cs typeface="Arial"/>
              </a:rPr>
              <a:t>QPU calibration</a:t>
            </a:r>
            <a:r>
              <a:rPr lang="en-US" sz="200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000">
                <a:latin typeface="Arial"/>
                <a:ea typeface="Arial" panose="020B0604020202020204" pitchFamily="34" charset="0"/>
                <a:cs typeface="Arial"/>
              </a:rPr>
              <a:t>via </a:t>
            </a:r>
            <a:r>
              <a:rPr lang="en-US" sz="2000" err="1">
                <a:latin typeface="Arial"/>
                <a:ea typeface="Arial" panose="020B0604020202020204" pitchFamily="34" charset="0"/>
                <a:cs typeface="Arial"/>
              </a:rPr>
              <a:t>Qibocal</a:t>
            </a:r>
            <a:endParaRPr lang="en-US" sz="2000">
              <a:effectLst/>
              <a:latin typeface="Arial"/>
              <a:cs typeface="Arial"/>
            </a:endParaRPr>
          </a:p>
          <a:p>
            <a:pPr lvl="2"/>
            <a:endParaRPr lang="en-SG" sz="2000">
              <a:solidFill>
                <a:schemeClr val="accent6"/>
              </a:solidFill>
              <a:effectLst/>
            </a:endParaRPr>
          </a:p>
          <a:p>
            <a:pPr>
              <a:buFont typeface="Calibri" panose="020B0604020202020204" pitchFamily="34" charset="0"/>
              <a:buChar char="-"/>
            </a:pPr>
            <a:endParaRPr lang="en-SG" sz="2800"/>
          </a:p>
        </p:txBody>
      </p:sp>
    </p:spTree>
    <p:extLst>
      <p:ext uri="{BB962C8B-B14F-4D97-AF65-F5344CB8AC3E}">
        <p14:creationId xmlns:p14="http://schemas.microsoft.com/office/powerpoint/2010/main" val="51625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E417-EFE2-4750-17C0-9E59130C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962"/>
            <a:ext cx="10515600" cy="799420"/>
          </a:xfrm>
        </p:spPr>
        <p:txBody>
          <a:bodyPr/>
          <a:lstStyle/>
          <a:p>
            <a:r>
              <a:rPr lang="en-US"/>
              <a:t>End-to-End User Application Demo	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78DD8-A5A8-6156-4422-F14B4251D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8842"/>
            <a:ext cx="10515600" cy="40370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SG"/>
              <a:t>Device tested:</a:t>
            </a:r>
          </a:p>
          <a:p>
            <a:pPr lvl="1"/>
            <a:r>
              <a:rPr lang="en-US"/>
              <a:t>CUDA-Q simulation 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err="1"/>
              <a:t>Qibolab</a:t>
            </a:r>
            <a:r>
              <a:rPr lang="en-US"/>
              <a:t> emulator (3k shots) 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/>
              <a:t>Anyon QPU (3k shots)</a:t>
            </a:r>
            <a:endParaRPr lang="en-US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SG"/>
              <a:t>Test Case: Bell Test</a:t>
            </a:r>
            <a:endParaRPr lang="en-SG">
              <a:ea typeface="Calibri"/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lvl="1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CF39F-2C7B-37F7-9773-A8F5F966907F}"/>
              </a:ext>
            </a:extLst>
          </p:cNvPr>
          <p:cNvSpPr txBox="1"/>
          <p:nvPr/>
        </p:nvSpPr>
        <p:spPr>
          <a:xfrm>
            <a:off x="7462162" y="25721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Bell Test script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9622F-5B83-D8CB-A3BD-3B4AD5558DD4}"/>
              </a:ext>
            </a:extLst>
          </p:cNvPr>
          <p:cNvSpPr txBox="1"/>
          <p:nvPr/>
        </p:nvSpPr>
        <p:spPr>
          <a:xfrm>
            <a:off x="838200" y="4637389"/>
            <a:ext cx="48988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https://dev.d20ltewlvhbegi.amplifyapp.com/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4B4AE-53D1-712C-A0C6-846620CF90A3}"/>
              </a:ext>
            </a:extLst>
          </p:cNvPr>
          <p:cNvSpPr txBox="1"/>
          <p:nvPr/>
        </p:nvSpPr>
        <p:spPr>
          <a:xfrm>
            <a:off x="5960853" y="6305910"/>
            <a:ext cx="4856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Expected result Counter(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{ 00:1485 11:1515 }</a:t>
            </a:r>
            <a:r>
              <a:rPr lang="en-US">
                <a:solidFill>
                  <a:schemeClr val="bg1"/>
                </a:solidFill>
              </a:rPr>
              <a:t>) 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6B113F-93D6-E111-7097-C80C773BE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744" y="2934023"/>
            <a:ext cx="45148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7517"/>
      </p:ext>
    </p:extLst>
  </p:cSld>
  <p:clrMapOvr>
    <a:masterClrMapping/>
  </p:clrMapOvr>
</p:sld>
</file>

<file path=ppt/theme/theme1.xml><?xml version="1.0" encoding="utf-8"?>
<a:theme xmlns:a="http://schemas.openxmlformats.org/drawingml/2006/main" name="SCA2025-PPT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SCA2025-PPT-Template</Template>
  <TotalTime>0</TotalTime>
  <Words>1178</Words>
  <Application>Microsoft Macintosh PowerPoint</Application>
  <PresentationFormat>Widescreen</PresentationFormat>
  <Paragraphs>146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DengXian</vt:lpstr>
      <vt:lpstr>Aptos</vt:lpstr>
      <vt:lpstr>Arial</vt:lpstr>
      <vt:lpstr>Calibri</vt:lpstr>
      <vt:lpstr>Calibri Light</vt:lpstr>
      <vt:lpstr>Comic Sans MS</vt:lpstr>
      <vt:lpstr>Open Sans</vt:lpstr>
      <vt:lpstr>Wingdings</vt:lpstr>
      <vt:lpstr>SCA2025-PPT-Template</vt:lpstr>
      <vt:lpstr>Collaborative Quantum Software Stack</vt:lpstr>
      <vt:lpstr>Agenda</vt:lpstr>
      <vt:lpstr>Hybrid Quantum Execution Environment </vt:lpstr>
      <vt:lpstr>Cloud Software</vt:lpstr>
      <vt:lpstr>Integration of CUDA-Q with Qibo </vt:lpstr>
      <vt:lpstr>Qibolab Emulator for CUDA-Q Expansion</vt:lpstr>
      <vt:lpstr>Anyon Parametric 2-Qubit Gate</vt:lpstr>
      <vt:lpstr>Pulse-level Control of Anyon QPU</vt:lpstr>
      <vt:lpstr>End-to-End User Application Demo </vt:lpstr>
      <vt:lpstr>Acknowledgments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Bai Ping</dc:creator>
  <cp:lastModifiedBy>Khoo Jun Yong</cp:lastModifiedBy>
  <cp:revision>2</cp:revision>
  <dcterms:created xsi:type="dcterms:W3CDTF">2025-03-04T07:28:17Z</dcterms:created>
  <dcterms:modified xsi:type="dcterms:W3CDTF">2025-03-08T11:21:23Z</dcterms:modified>
</cp:coreProperties>
</file>